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92" r:id="rId3"/>
    <p:sldMasterId id="2147483840" r:id="rId4"/>
    <p:sldMasterId id="2147483852" r:id="rId5"/>
    <p:sldMasterId id="2147483869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7" r:id="rId13"/>
    <p:sldId id="268" r:id="rId14"/>
    <p:sldId id="262" r:id="rId15"/>
    <p:sldId id="270" r:id="rId16"/>
    <p:sldId id="277" r:id="rId17"/>
    <p:sldId id="278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BB8"/>
    <a:srgbClr val="FF3399"/>
    <a:srgbClr val="FF0000"/>
    <a:srgbClr val="AD1338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4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9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1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5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8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8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3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1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736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290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7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2A944E-4434-454E-B7D9-FDE7D54FCF5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5EE7BC-5B79-4BB4-9B56-4E90DA3BCE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581400"/>
            <a:ext cx="47888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6448" y="1972269"/>
            <a:ext cx="521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30586"/>
            <a:ext cx="3733800" cy="1005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আমি পড়ছি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00" y="1130587"/>
            <a:ext cx="39243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সাথে সাথে সমস্বরে সবাই পড়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1389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তালগাছ এক পায়ে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049059"/>
            <a:ext cx="2877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গাছ ছাড়িয়ে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664600"/>
            <a:ext cx="2653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উঁকি মারে আকাশে।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280141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 সাধ, কালো মেঘ ফুঁড়ে যায়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895682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একেবারে উড়ে যায়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511225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 পাবে পাখা সে?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500" y="2433518"/>
            <a:ext cx="392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তালগাছ এক পায়ে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2500" y="3072825"/>
            <a:ext cx="213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গাছ ছাড়িয়ে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62500" y="3664600"/>
            <a:ext cx="2653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উঁকি মারে আকাশে।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2500" y="4280141"/>
            <a:ext cx="4381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 সাধ, কালো মেঘ ফুঁড়ে যায়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62500" y="4895682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একেবারে উড়ে যায়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2500" y="5511225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 পাবে পাখা সে?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99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"/>
                            </p:stCondLst>
                            <p:childTnLst>
                              <p:par>
                                <p:cTn id="8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"/>
                            </p:stCondLst>
                            <p:childTnLst>
                              <p:par>
                                <p:cTn id="10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"/>
                            </p:stCondLst>
                            <p:childTnLst>
                              <p:par>
                                <p:cTn id="14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45104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225BB8"/>
                </a:solidFill>
                <a:latin typeface="NikoshBAN" pitchFamily="2" charset="0"/>
                <a:cs typeface="NikoshBAN" pitchFamily="2" charset="0"/>
              </a:rPr>
              <a:t>তোমাদের সবাই  খাতা কলম রেডি কর।</a:t>
            </a:r>
            <a:endParaRPr lang="en-US" sz="6000" dirty="0">
              <a:solidFill>
                <a:srgbClr val="225B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কবিতার নাম এবং কবির নামসহ তালগাছ কবিতার ‘কোথা পাবে পাখা সে?’ পর্যন্ত লেখ।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1631373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55" y="3352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বাম পাশে যারা আছো তারা তার পরের লাইন এক সাথে আবৃত্তি কর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3055" y="2133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ডান পাশে যারা আছো তারা ছড়ার প্রথম লাইন এক সাথে আবৃত্তি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2282" y="4724400"/>
            <a:ext cx="413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কিছুতেই ছন্দ ভাংতে পারবে না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609600" y="2242810"/>
            <a:ext cx="304800" cy="304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78873" y="3429000"/>
            <a:ext cx="304800" cy="3048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" grpId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645" y="608900"/>
            <a:ext cx="159327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574" y="2286579"/>
            <a:ext cx="6317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এবং কবিতা আবৃত্তি করে শোনাও আমরা আজ যতটুকু পড়েছি।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1539363" y="2362779"/>
            <a:ext cx="487926" cy="48792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539363" y="4114800"/>
            <a:ext cx="487926" cy="48792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9574" y="38862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নাদিম দাঁড়িয়ে বল, তালগাছ পাখা চায় কেন?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9574" y="2286000"/>
            <a:ext cx="2255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রাজু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দাঁড়াও </a:t>
            </a:r>
            <a:endParaRPr lang="en-US" sz="44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135" y="2666999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সকলকে অনেক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115756"/>
            <a:ext cx="46012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72" y="3798838"/>
            <a:ext cx="824345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8" y="750838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9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3505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53384" y="1845917"/>
            <a:ext cx="4852416" cy="746521"/>
            <a:chOff x="2386584" y="94730"/>
            <a:chExt cx="4242816" cy="746521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134731" y="-1653417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2386584" y="131172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kern="1200" dirty="0" smtClean="0">
                  <a:latin typeface="NikoshBAN" pitchFamily="2" charset="0"/>
                  <a:cs typeface="NikoshBAN" pitchFamily="2" charset="0"/>
                </a:rPr>
                <a:t>  বাংলা</a:t>
              </a:r>
              <a:endParaRPr lang="en-US" sz="5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1752600"/>
            <a:ext cx="2386584" cy="933152"/>
            <a:chOff x="0" y="1413"/>
            <a:chExt cx="2386584" cy="933152"/>
          </a:xfrm>
        </p:grpSpPr>
        <p:sp>
          <p:nvSpPr>
            <p:cNvPr id="20" name="Rounded Rectangle 19"/>
            <p:cNvSpPr/>
            <p:nvPr/>
          </p:nvSpPr>
          <p:spPr>
            <a:xfrm>
              <a:off x="0" y="141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5553" y="4696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3384" y="2825726"/>
            <a:ext cx="4852416" cy="746521"/>
            <a:chOff x="2386584" y="1074539"/>
            <a:chExt cx="4242816" cy="746521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134731" y="-673608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8"/>
            <p:cNvSpPr/>
            <p:nvPr/>
          </p:nvSpPr>
          <p:spPr>
            <a:xfrm>
              <a:off x="2386584" y="1110981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kern="1200" dirty="0" smtClean="0">
                  <a:latin typeface="NikoshBAN" pitchFamily="2" charset="0"/>
                  <a:cs typeface="NikoshBAN" pitchFamily="2" charset="0"/>
                </a:rPr>
                <a:t>  তৃতীয়</a:t>
              </a:r>
              <a:endParaRPr lang="en-US" sz="5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2732410"/>
            <a:ext cx="2386584" cy="933152"/>
            <a:chOff x="0" y="981223"/>
            <a:chExt cx="2386584" cy="933152"/>
          </a:xfrm>
        </p:grpSpPr>
        <p:sp>
          <p:nvSpPr>
            <p:cNvPr id="16" name="Rounded Rectangle 15"/>
            <p:cNvSpPr/>
            <p:nvPr/>
          </p:nvSpPr>
          <p:spPr>
            <a:xfrm>
              <a:off x="0" y="98122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45553" y="102677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53384" y="3805535"/>
            <a:ext cx="4852416" cy="746521"/>
            <a:chOff x="2386584" y="2054348"/>
            <a:chExt cx="4242816" cy="746521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kern="1200" dirty="0" smtClean="0">
                  <a:latin typeface="NikoshBAN" pitchFamily="2" charset="0"/>
                  <a:cs typeface="NikoshBAN" pitchFamily="2" charset="0"/>
                </a:rPr>
                <a:t>  তালগাছ</a:t>
              </a:r>
              <a:endParaRPr lang="en-US" sz="5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6800" y="3712220"/>
            <a:ext cx="2386584" cy="933152"/>
            <a:chOff x="0" y="1961033"/>
            <a:chExt cx="2386584" cy="933152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28999" y="4782231"/>
            <a:ext cx="5760721" cy="746521"/>
            <a:chOff x="1563380" y="2054350"/>
            <a:chExt cx="5233417" cy="746521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3405322" y="212408"/>
              <a:ext cx="746521" cy="443040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12"/>
            <p:cNvSpPr/>
            <p:nvPr/>
          </p:nvSpPr>
          <p:spPr>
            <a:xfrm>
              <a:off x="1563381" y="2090790"/>
              <a:ext cx="5233416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তালগাছ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...পাখা সে?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6800" y="4688914"/>
            <a:ext cx="2386584" cy="933152"/>
            <a:chOff x="0" y="1961033"/>
            <a:chExt cx="2386584" cy="933152"/>
          </a:xfrm>
        </p:grpSpPr>
        <p:sp>
          <p:nvSpPr>
            <p:cNvPr id="28" name="Rounded Rectangle 27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53384" y="5755486"/>
            <a:ext cx="4852416" cy="746521"/>
            <a:chOff x="2386584" y="2054348"/>
            <a:chExt cx="4242816" cy="746521"/>
          </a:xfrm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kern="1200" dirty="0" smtClean="0">
                  <a:latin typeface="NikoshBAN" pitchFamily="2" charset="0"/>
                  <a:cs typeface="NikoshBAN" pitchFamily="2" charset="0"/>
                </a:rPr>
                <a:t>  ৫০ মিনিট</a:t>
              </a:r>
              <a:endParaRPr lang="en-US" sz="5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6800" y="5662171"/>
            <a:ext cx="2386584" cy="933152"/>
            <a:chOff x="0" y="1961033"/>
            <a:chExt cx="2386584" cy="933152"/>
          </a:xfrm>
        </p:grpSpPr>
        <p:sp>
          <p:nvSpPr>
            <p:cNvPr id="34" name="Rounded Rectangle 33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4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5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5086" y="1154430"/>
            <a:ext cx="6288314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0686" y="2353269"/>
            <a:ext cx="6285642" cy="923331"/>
            <a:chOff x="1828800" y="1800998"/>
            <a:chExt cx="5952894" cy="923331"/>
          </a:xfrm>
        </p:grpSpPr>
        <p:sp>
          <p:nvSpPr>
            <p:cNvPr id="4" name="TextBox 3"/>
            <p:cNvSpPr txBox="1"/>
            <p:nvPr/>
          </p:nvSpPr>
          <p:spPr>
            <a:xfrm>
              <a:off x="3042780" y="1800998"/>
              <a:ext cx="4738914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প্রমিত উচ্চারণে কবিতার অংশটুকু আবৃত্তি করতে পারবে।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2077998"/>
              <a:ext cx="121920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২.২.২</a:t>
              </a:r>
              <a:endParaRPr lang="en-US" sz="3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0686" y="3781699"/>
            <a:ext cx="6237514" cy="954107"/>
            <a:chOff x="1828800" y="3614785"/>
            <a:chExt cx="5932714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3022600" y="3614785"/>
              <a:ext cx="4738914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কবিতা-সংশ্লিষ্ট প্রশ্নের উত্তর বলতে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3614786"/>
              <a:ext cx="121920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২.৩.২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20686" y="5124271"/>
            <a:ext cx="6237514" cy="954107"/>
            <a:chOff x="1828800" y="4957357"/>
            <a:chExt cx="5932714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3022600" y="4957357"/>
              <a:ext cx="4738914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পাঠ্যপুস্তকের কবিতা লিখতে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4957358"/>
              <a:ext cx="121920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২.২.১</a:t>
              </a:r>
              <a:endParaRPr lang="en-US" sz="3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086" y="2438400"/>
            <a:ext cx="923330" cy="3725630"/>
          </a:xfrm>
          <a:prstGeom prst="rect">
            <a:avLst/>
          </a:prstGeom>
          <a:solidFill>
            <a:srgbClr val="00B0F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546" y="943896"/>
            <a:ext cx="4688114" cy="914400"/>
          </a:xfrm>
        </p:spPr>
        <p:txBody>
          <a:bodyPr>
            <a:normAutofit fontScale="90000"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কী কী গাছ চেনো?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36546" y="1752600"/>
            <a:ext cx="5231054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b="1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সব থেকে লম্বা গাছ কোনটি?</a:t>
            </a:r>
            <a:endParaRPr lang="bn-BD" sz="44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3429000"/>
            <a:ext cx="6324599" cy="1524000"/>
          </a:xfrm>
          <a:prstGeom prst="rect">
            <a:avLst/>
          </a:prstGeom>
          <a:solidFill>
            <a:srgbClr val="AD1338"/>
          </a:solidFill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 সব ধরনের গাছের মধ্যে তালগাছকে সহজেই চেনা যায়।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1447800" y="1208136"/>
            <a:ext cx="457200" cy="3810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447800" y="2019300"/>
            <a:ext cx="457200" cy="3810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69" y="1066800"/>
            <a:ext cx="4943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কী দেখতে পাচ্ছো?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1555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ছবিটা ভাল করে 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10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29" y="1636656"/>
            <a:ext cx="8839200" cy="445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24314" y="3733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629" y="533400"/>
            <a:ext cx="4720771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506" y="1951639"/>
            <a:ext cx="4410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তালগাছ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74" y="4038838"/>
            <a:ext cx="1967540" cy="28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1 -0.24347 C -0.22916 -0.24278 -0.20104 -0.24255 -0.17309 -0.24139 C -0.16927 -0.24116 -0.16441 -0.24324 -0.16198 -0.23931 C -0.16024 -0.23654 -0.16475 -0.23307 -0.16666 -0.23076 C -0.17204 -0.22451 -0.18055 -0.21688 -0.18732 -0.21388 C -0.19045 -0.2111 -0.19375 -0.20833 -0.19687 -0.20555 C -0.19843 -0.20417 -0.2 -0.20255 -0.20156 -0.20116 C -0.20312 -0.19977 -0.20642 -0.197 -0.20642 -0.19677 C -0.21649 -0.20139 -0.21458 -0.21526 -0.20642 -0.22243 C -0.19375 -0.21919 -0.20191 -0.22382 -0.19531 -0.21388 C -0.19288 -0.21018 -0.18732 -0.20347 -0.18732 -0.20324 C -0.18628 -0.19885 -0.18264 -0.19561 -0.18246 -0.19076 C -0.18142 -0.16555 -0.18055 -0.16278 -0.19201 -0.15261 C -0.2 -0.15353 -0.20937 -0.15029 -0.21579 -0.15677 C -0.21875 -0.15977 -0.22118 -0.16393 -0.22378 -0.1674 C -0.22656 -0.1711 -0.2302 -0.18012 -0.2302 -0.17989 C -0.23246 -0.18937 -0.23593 -0.19584 -0.23975 -0.20347 C -0.24323 -0.21018 -0.24409 -0.21781 -0.24757 -0.22451 C -0.21319 -0.23099 -0.17777 -0.22405 -0.14288 -0.22659 C -0.14444 -0.22798 -0.14635 -0.22891 -0.14757 -0.23076 C -0.15017 -0.23469 -0.15399 -0.24347 -0.15399 -0.24324 C -0.16614 -0.29411 -0.15555 -0.15561 -0.15086 -0.12717 C -0.14895 -0.22729 -0.16823 -0.22336 -0.11579 -0.22867 C -0.11007 -0.22937 -0.10416 -0.23006 -0.09843 -0.23076 C -0.08889 -0.23445 -0.07934 -0.23839 -0.06979 -0.24139 C -0.05295 -0.20787 -0.0651 -0.23445 -0.0651 -0.13573 C -0.0651 -0.13365 -0.06666 -0.14197 -0.06666 -0.14174 C -0.06909 -0.16509 -0.06944 -0.19607 -0.07934 -0.21596 C -0.08194 -0.21526 -0.08541 -0.21642 -0.08732 -0.21388 C -0.09079 -0.20925 -0.08923 -0.20116 -0.09045 -0.19492 C -0.096 -0.20578 -0.0927 -0.21573 -0.10312 -0.22035 C -0.10972 -0.21665 -0.11406 -0.21411 -0.11909 -0.20763 C -0.12309 -0.19122 -0.1243 -0.1718 -0.10954 -0.16532 C -0.10746 -0.16671 -0.10434 -0.16671 -0.10312 -0.16948 C -0.10225 -0.17133 -0.10329 -0.17711 -0.10468 -0.17596 C -0.10798 -0.17341 -0.11111 -0.16324 -0.11111 -0.16301 C -0.11649 -0.17735 -0.11805 -0.17804 -0.11267 -0.20116 C -0.11198 -0.20417 -0.10868 -0.20463 -0.10642 -0.20555 C -0.10034 -0.20833 -0.09461 -0.20671 -0.08889 -0.2118 C -0.08229 -0.21758 -0.08593 -0.21526 -0.07777 -0.21827 C -0.06649 -0.22821 -0.06128 -0.22313 -0.04757 -0.21827 C -0.04149 -0.20971 -0.04132 -0.21041 -0.03802 -0.19284 C -0.0375 -0.19006 -0.03784 -0.18659 -0.03645 -0.18428 C -0.03211 -0.17758 -0.0276 -0.17619 -0.02222 -0.17388 C -0.00277 -0.17665 -0.01024 -0.17295 -0.00156 -0.19076 C -0.00208 -0.1963 -0.00139 -0.20255 -0.00312 -0.20763 C -0.00382 -0.20971 -0.00625 -0.20971 -0.00798 -0.20971 C -0.02118 -0.20971 -0.03437 -0.20833 -0.04757 -0.20763 C -0.03576 -0.23168 -0.04774 -0.20925 -0.03177 -0.23307 C -0.02725 -0.23977 -0.03055 -0.23977 -0.02378 -0.24347 C -0.02014 -0.24555 -0.01632 -0.24625 -0.01267 -0.24787 C -0.01111 -0.24717 -0.0092 -0.24717 -0.00798 -0.24555 C -0.00416 -0.24047 -0.0052 -0.23654 -0.00312 -0.23076 C -0.00086 -0.22451 0.00174 -0.21781 0.00469 -0.2118 C 0.00521 -0.20833 0.00539 -0.20463 0.00643 -0.20116 C 0.00712 -0.19885 0.00903 -0.19723 0.00955 -0.19492 C 0.01233 -0.18104 0.01025 -0.17642 0.0158 -0.16532 C 0.01632 -0.15677 0.01684 -0.14844 0.01754 -0.13989 C 0.02292 -0.07769 0.01476 -0.21688 0.01268 -0.24555 C 0.01216 -0.23931 0.0132 -0.23237 0.01111 -0.22659 C 0.01025 -0.22428 0.00608 -0.23261 0.00799 -0.23307 C 0.02205 -0.23607 0.03664 -0.23445 0.05087 -0.23515 C 0.05035 -0.2407 0.05226 -0.2481 0.04914 -0.25203 C 0.04723 -0.25457 0.0448 -0.24694 0.04445 -0.24347 C 0.0441 -0.23977 0.04653 -0.23654 0.04757 -0.23307 C 0.04914 -0.23376 0.05087 -0.23445 0.05243 -0.23515 C 0.05452 -0.23584 0.0566 -0.2363 0.05868 -0.23723 C 0.06355 -0.23908 0.07309 -0.24347 0.07309 -0.24324 C 0.07414 -0.23076 0.07518 -0.21827 0.07622 -0.20555 C 0.07674 -0.19839 0.07605 -0.19099 0.07778 -0.18428 C 0.07813 -0.18289 0.0875 -0.18081 0.09046 -0.18012 C 0.09306 -0.18081 0.09601 -0.18035 0.09844 -0.1822 C 0.10591 -0.18798 0.10209 -0.20787 0.09844 -0.21596 C 0.09549 -0.22266 0.09028 -0.22336 0.08577 -0.22659 C 0.08247 -0.22914 0.07622 -0.23515 0.07622 -0.23492 C 0.07622 -0.23469 0.07796 -0.22035 0.07934 -0.21827 C 0.08056 -0.21619 0.08264 -0.2155 0.08421 -0.21388 C 0.09827 -0.19815 0.1 -0.19931 0.12066 -0.197 C 0.11962 -0.18775 0.12205 -0.17156 0.11424 -0.16532 C 0.11111 -0.16301 0.10799 -0.1607 0.10469 -0.15908 C 0.1 -0.157 0.09046 -0.15469 0.09046 -0.15445 C 0.09809 -0.14821 0.10591 -0.14451 0.11424 -0.13989 C 0.12014 -0.13249 0.12657 -0.12486 0.13334 -0.11885 C 0.14323 -0.0985 0.13108 -0.13457 0.13021 -0.13781 C 0.12466 -0.15723 0.1165 -0.17503 0.10643 -0.19076 C 0.10469 -0.19353 0.1033 -0.19654 0.10157 -0.19908 C 0.09809 -0.20417 0.09046 -0.21388 0.09046 -0.21365 C 0.08976 -0.21596 0.08177 -0.23399 0.08091 -0.23515 C 0.0783 -0.23862 0.06754 -0.2437 0.07136 -0.24347 C 0.09254 -0.24278 0.15608 -0.24139 0.1349 -0.24139 " pathEditMode="relative" rAng="0" ptsTypes="ffffffff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 -0.02083 C -0.21649 -0.02037 -0.21198 -0.02037 -0.20746 -0.01944 C -0.20538 -0.01898 -0.20329 -0.01759 -0.20121 -0.01666 C -0.20017 -0.0162 -0.19809 -0.01527 -0.19809 -0.01504 C -0.2059 0.00024 -0.19861 -0.01064 -0.20538 -0.00555 C -0.20764 -0.00393 -0.21163 -4.44444E-6 -0.21163 0.00024 C -0.21198 0.00139 -0.21198 0.00301 -0.21267 0.00417 C -0.21354 0.00579 -0.21562 0.00649 -0.21579 0.00834 C -0.21649 0.01505 -0.21198 0.01389 -0.20954 0.01528 C -0.20451 0.01806 -0.20121 0.02037 -0.196 0.02223 C -0.19097 0.03218 -0.19079 0.03357 -0.19392 0.025 C -0.19531 0.01598 -0.19687 0.00741 -0.19913 -0.00138 C -0.19965 0.00996 -0.19895 0.02987 -0.20746 0.0375 C -0.20989 0.03704 -0.21302 0.03843 -0.21475 0.03612 C -0.21579 0.03473 -0.21406 0.03125 -0.21267 0.03056 C -0.21145 0.02987 -0.21059 0.03241 -0.20954 0.03334 C -0.20798 0.02084 -0.20486 -0.00555 -0.19704 -0.0125 C -0.18802 -0.0118 -0.17951 -0.01203 -0.171 -0.00833 C -0.17257 -0.00208 -0.17639 -0.00069 -0.18038 0.00278 C -0.18333 0.01459 -0.1717 0.01644 -0.16684 0.02223 C -0.16093 0.02917 -0.16163 0.02848 -0.1585 0.03473 C -0.15277 0.01575 -0.15798 -0.00625 -0.16267 -0.025 C -0.16545 -0.02453 -0.1684 -0.02523 -0.171 -0.02361 C -0.17257 -0.02268 -0.17569 -0.01898 -0.17413 -0.01805 C -0.16892 -0.01527 -0.16302 -0.01713 -0.15746 -0.01666 C -0.15607 -0.01134 -0.15451 -0.00671 -0.15329 -0.00138 C -0.1526 0.00139 -0.15121 0.00695 -0.15121 0.00718 C -0.15086 0.01158 -0.15121 0.01644 -0.15017 0.02084 C -0.14965 0.02269 -0.14913 0.01713 -0.14913 0.01528 C -0.14913 -0.00254 -0.14635 -0.02847 -0.15954 -0.04027 C -0.16666 -0.03958 -0.17673 -0.04351 -0.17934 -0.03333 C -0.17621 -0.00833 -0.15191 -0.0162 -0.13767 -0.01527 C -0.13246 -0.01504 -0.12725 -0.01435 -0.12204 -0.01388 C -0.12048 0.01598 -0.11944 0.00857 -0.12309 -0.00138 C -0.12361 -0.00277 -0.12413 -0.00439 -0.12517 -0.00555 C -0.12604 -0.00648 -0.12725 -0.00648 -0.12829 -0.00694 C -0.1375 -0.00555 -0.13819 -0.0074 -0.14079 0.00278 C -0.13958 0.01065 -0.1401 0.01899 -0.12829 0.00834 C -0.12621 0.00649 -0.1276 0.00186 -0.12725 -0.00138 C -0.11961 0.00116 -0.121 0.00695 -0.11996 0.01667 C -0.11579 0.00834 -0.11441 -0.00208 -0.10642 -0.00555 C -0.09982 -0.00254 -0.10225 0.01135 -0.10017 0.01945 C -0.10225 0.03542 -0.09861 0.02385 -0.11475 0.02917 C -0.11788 0.03033 -0.12135 0.03959 -0.12309 0.04306 C -0.125 0.02778 -0.12257 0.0132 -0.11892 -0.00138 C -0.11614 -0.02685 -0.12066 -0.00879 -0.0835 -0.0125 C -0.07882 -0.01296 -0.07448 -0.01574 -0.06996 -0.01666 C -0.06371 -4.44444E-6 -0.06545 -0.00694 -0.06892 0.02917 C -0.06909 0.03172 -0.07014 0.02454 -0.071 0.02223 C -0.07187 0.01991 -0.07309 0.0176 -0.07413 0.01528 C -0.07534 0.00857 -0.07708 0.00649 -0.08142 0.00278 C -0.09184 0.0051 -0.08975 0.00741 -0.08871 0.02223 C -0.07968 0.00417 -0.07777 0.00834 -0.06059 0.00556 C -0.05659 -0.00162 -0.0552 -0.00648 -0.05329 -0.01527 C -0.05364 -0.01851 -0.05295 -0.02245 -0.05434 -0.025 C -0.05503 -0.02638 -0.05642 -0.02245 -0.05642 -0.02083 C -0.05677 -0.00555 -0.05573 0.00973 -0.05538 0.025 C -0.05503 0.00973 -0.05816 -0.00648 -0.05434 -0.02083 C -0.05312 -0.02523 -0.04739 -0.01898 -0.04392 -0.01805 C -0.04149 -0.01736 -0.03906 -0.01713 -0.03663 -0.01666 C -0.03211 -0.01064 -0.02934 -0.0037 -0.03767 -4.44444E-6 C -0.04114 -0.00694 -0.04392 -0.01064 -0.03871 -0.02222 C -0.03767 -0.02453 -0.03524 -0.01944 -0.0335 -0.01805 C -0.02621 -0.00347 -0.02812 -0.01504 -0.02934 0.01389 C -0.02326 0.01991 -0.0177 0.02269 -0.01059 0.02639 C -0.01024 0.02825 -0.00937 0.0338 -0.00954 0.03195 C -0.01059 0.01875 -0.01232 0.00695 -0.01475 -0.00555 C -0.01562 -0.00972 -0.01666 -0.01921 -0.01892 -0.02222 C -0.01996 -0.02361 -0.01823 -0.01851 -0.01788 -0.01666 C -0.00468 -0.01713 0.00886 -0.02175 0.02171 -0.01805 C 0.02483 -0.01713 0.02118 -0.00972 0.02066 -0.00555 C 0.01927 0.00463 0.01841 0.00718 0.01337 0.01389 C 0.01476 0.01922 0.01736 0.02315 0.01962 0.02778 C 0.0224 0.02732 0.02552 0.02801 0.02796 0.02639 C 0.02934 0.02547 0.03264 0.00996 0.03421 0.00695 C 0.03386 0.00186 0.03455 -0.00347 0.03316 -0.00833 C 0.03264 -0.01018 0.03039 -0.00995 0.029 -0.01111 C 0.02639 -0.01319 0.02414 -0.01574 0.02171 -0.01805 C 0.01858 -0.0243 0.01667 -0.02569 0.01546 -0.03333 C 0.01754 -0.04189 0.02813 -0.04097 0.03421 -0.04305 C 0.02865 -0.03564 0.02518 -0.03194 0.02275 -0.02222 C 0.02639 -0.01226 0.03177 -0.01504 0.04046 -0.01388 C 0.0448 -0.01759 0.0441 -0.02152 0.04566 -0.02777 C 0.05 -0.01064 0.05087 0.00996 0.05087 0.02778 C 0.05087 0.0338 0.05018 0.01551 0.04879 0.00973 C 0.04809 0.00325 0.04532 -0.00347 0.04671 -0.00972 C 0.04705 -0.01111 0.04879 -0.01111 0.04983 -0.01111 C 0.06302 -0.01203 0.07622 -0.01203 0.08941 -0.0125 C 0.07986 -0.01041 0.07431 -0.00625 0.06754 0.00278 C 0.07014 0.00811 0.07344 0.00834 0.07691 0.0125 C 0.07917 0.01505 0.08316 0.02084 0.08316 0.02107 C 0.08403 -0.01597 0.07813 -0.03703 0.08629 -0.01944 C 0.08733 -0.01713 0.08802 -0.01458 0.08941 -0.0125 C 0.0915 -0.00925 0.09445 -0.00717 0.09671 -0.00416 C 0.09584 0.00672 0.09671 0.00973 0.0915 0.01667 C 0.09046 0.01158 0.08611 -0.00578 0.09462 0.00556 C 0.09427 0.01112 0.09427 0.01667 0.09358 0.02223 C 0.09184 0.0345 0.07882 0.04144 0.07379 0.05139 C 0.07309 0.05 0.07188 0.04885 0.07171 0.04723 C 0.07032 0.02662 0.0816 0.03727 0.0915 0.04167 C 0.09427 0.04908 0.09861 0.05533 0.10296 0.06112 C 0.10191 0.05556 0.10122 0.05186 0.09879 0.04723 C 0.09757 0.03959 0.0948 0.03473 0.09254 0.02778 C 0.09063 0.022 0.08959 0.01528 0.08733 0.00973 C 0.08611 0.00672 0.08403 0.00463 0.08316 0.00139 C 0.08247 -0.00138 0.08108 -0.00694 0.08108 -0.00671 C 0.08577 -0.03148 0.08056 -0.01134 0.12587 -0.01527 C 0.12969 -0.0155 0.13351 -0.01736 0.13733 -0.01805 C 0.13351 -0.01435 0.11736 -0.00277 0.11233 -0.00138 C 0.10313 0.00787 0.10556 0.00672 0.1165 0.00834 C 0.11997 0.00996 0.12587 0.01528 0.12587 0.01551 C 0.12657 0.01713 0.12743 0.01899 0.12796 0.02084 C 0.12882 0.02362 0.13004 0.02917 0.13004 0.0294 C 0.12952 0.01158 0.13091 -0.00648 0.12796 -0.02361 C 0.12743 -0.02638 0.12726 -0.01805 0.12691 -0.01527 C 0.12657 -0.00092 0.12969 0.01482 0.12483 0.02778 C 0.12327 0.03195 0.11546 0.03473 0.11546 0.03496 C 0.10973 0.02315 0.1165 0.00926 0.11441 -0.00416 C 0.12448 -0.00856 0.13525 -0.01064 0.14566 -0.01388 C 0.14914 -0.01504 0.15608 -0.01666 0.15608 -0.01643 " pathEditMode="relative" rAng="0" ptsTypes="fffffffffffffffffffffffffffffffffffffffffffffffffffffffffffffffffffffffffffffffffffffffffffffffffffffffffffffffffffffffA">
                                      <p:cBhvr>
                                        <p:cTn id="2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2667000"/>
            <a:ext cx="6019800" cy="1524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৩৮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3100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তালগাছ এক পায়ে দাঁড়িয়ে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সব গাছ ছাড়িয়ে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উঁকি মারে আকাশে।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 সাধ, কালো মেঘ ফুঁড়ে যায়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একেবারে উড়ে যায়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কোথা পাবে পাখা সে?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85800"/>
            <a:ext cx="76962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নির্ধারিত লাইনগুলো প্রমিত উচ্চারণে, শুদ্ধ, স্পষ্ট ও শ্রবণযোগ্য স্বরে কয়েকবার পড়ছি। তোমরা তোমাদের বইয়ে নির্দিষ্ট লাইনের নিচে আঙুল ধরে মেলাও।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74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822</TotalTime>
  <Words>314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Clarity</vt:lpstr>
      <vt:lpstr>1_Clarity</vt:lpstr>
      <vt:lpstr>Couture</vt:lpstr>
      <vt:lpstr>Elemental</vt:lpstr>
      <vt:lpstr>Wisp</vt:lpstr>
      <vt:lpstr>Concourse</vt:lpstr>
      <vt:lpstr>PowerPoint Presentation</vt:lpstr>
      <vt:lpstr>PowerPoint Presentation</vt:lpstr>
      <vt:lpstr>PowerPoint Presentation</vt:lpstr>
      <vt:lpstr>PowerPoint Presentation</vt:lpstr>
      <vt:lpstr>তোমরা কী কী গাছ চেনো?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</dc:creator>
  <cp:lastModifiedBy>Daudpur-GPS</cp:lastModifiedBy>
  <cp:revision>376</cp:revision>
  <dcterms:created xsi:type="dcterms:W3CDTF">2018-10-15T14:37:14Z</dcterms:created>
  <dcterms:modified xsi:type="dcterms:W3CDTF">2019-12-03T13:28:11Z</dcterms:modified>
</cp:coreProperties>
</file>