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6" r:id="rId4"/>
    <p:sldId id="257" r:id="rId5"/>
    <p:sldId id="259" r:id="rId6"/>
    <p:sldId id="262" r:id="rId7"/>
    <p:sldId id="260" r:id="rId8"/>
    <p:sldId id="261" r:id="rId9"/>
    <p:sldId id="263" r:id="rId10"/>
    <p:sldId id="270" r:id="rId11"/>
    <p:sldId id="264" r:id="rId12"/>
    <p:sldId id="265" r:id="rId13"/>
    <p:sldId id="266" r:id="rId14"/>
    <p:sldId id="267" r:id="rId15"/>
    <p:sldId id="271" r:id="rId16"/>
    <p:sldId id="268" r:id="rId17"/>
    <p:sldId id="269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715000"/>
            <a:ext cx="8534400" cy="70788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4384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 b="1" dirty="0" err="1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956904" y="357064"/>
            <a:ext cx="4596296" cy="844637"/>
            <a:chOff x="1600200" y="228600"/>
            <a:chExt cx="5468007" cy="998207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1810407" y="236207"/>
              <a:ext cx="5257800" cy="990600"/>
            </a:xfrm>
            <a:prstGeom prst="round2Diag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00200" y="228600"/>
              <a:ext cx="510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শব্দার্থ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তৈরীঃ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43000" y="1905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 descr="C:\Users\Acer\Desktop\ARPITA\PICTURE\gggg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1828800" cy="13698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57800" y="1828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81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পাঠশালা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6" name="Picture 4" descr="C:\Users\Acer\Desktop\ARPITA\PICTURE\scffffffff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048000"/>
            <a:ext cx="1905000" cy="149277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410200" y="3657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পাঠশালায়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257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গুরুজন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609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বয়ষ্ক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26771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4114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5410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গুরুজনকে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ভক্তি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GPS\Desktop\poribesh\g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572000"/>
            <a:ext cx="1905000" cy="1576388"/>
          </a:xfrm>
          <a:prstGeom prst="rect">
            <a:avLst/>
          </a:prstGeom>
          <a:noFill/>
        </p:spPr>
      </p:pic>
      <p:sp>
        <p:nvSpPr>
          <p:cNvPr id="29" name="Right Arrow 28"/>
          <p:cNvSpPr/>
          <p:nvPr/>
        </p:nvSpPr>
        <p:spPr>
          <a:xfrm>
            <a:off x="4724400" y="55626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828800" y="55626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905000" y="38100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724400" y="38862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724400" y="20574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1905000" y="21336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7" grpId="0"/>
      <p:bldP spid="18" grpId="0"/>
      <p:bldP spid="20" grpId="0"/>
      <p:bldP spid="21" grpId="0"/>
      <p:bldP spid="22" grpId="0"/>
      <p:bldP spid="26" grpId="0"/>
      <p:bldP spid="29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810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9812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er\Desktop\ARPITA\PICTURE\kkkkkkkkkkk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1371601" cy="889820"/>
          </a:xfrm>
          <a:prstGeom prst="rect">
            <a:avLst/>
          </a:prstGeom>
          <a:noFill/>
        </p:spPr>
      </p:pic>
      <p:pic>
        <p:nvPicPr>
          <p:cNvPr id="1027" name="Picture 3" descr="C:\Users\Acer\Desktop\ARPITA\PICTURE\kkkkkkkkkkk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752600"/>
            <a:ext cx="2209800" cy="17240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9600" y="3581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Acer\Desktop\ARPITA\PICTURE\vvvvvv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429000"/>
            <a:ext cx="1371600" cy="1143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24400" y="396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Acer\Desktop\ARPITA\PICTURE\542346_415357558495538_188130705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505200"/>
            <a:ext cx="2209800" cy="1828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5486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5638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733800" y="57912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733800" y="41148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733800" y="2286000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  <p:bldP spid="14" grpId="0"/>
      <p:bldP spid="16" grpId="0"/>
      <p:bldP spid="18" grpId="0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95400" y="457200"/>
            <a:ext cx="5334000" cy="1066800"/>
            <a:chOff x="1295400" y="457200"/>
            <a:chExt cx="5334000" cy="1066800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1295400" y="457200"/>
              <a:ext cx="5334000" cy="1066800"/>
            </a:xfrm>
            <a:prstGeom prst="flowChartAlternateProcess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09816" y="609600"/>
              <a:ext cx="4867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প্রশ্নোত্তর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আলোচনা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92629" y="2133600"/>
            <a:ext cx="484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১]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819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581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২]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343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মিলেমিশে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029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৩]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ছেলেমেয়েরা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638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পাঠশালায়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Acer\Desktop\ARPITA\PICTURE\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5181600"/>
            <a:ext cx="1851163" cy="1447800"/>
          </a:xfrm>
          <a:prstGeom prst="rect">
            <a:avLst/>
          </a:prstGeom>
          <a:noFill/>
        </p:spPr>
      </p:pic>
      <p:pic>
        <p:nvPicPr>
          <p:cNvPr id="2052" name="Picture 4" descr="C:\Users\Acer\Desktop\ARPITA\PICTURE\gggg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429000"/>
            <a:ext cx="1905000" cy="1543344"/>
          </a:xfrm>
          <a:prstGeom prst="rect">
            <a:avLst/>
          </a:prstGeom>
          <a:noFill/>
        </p:spPr>
      </p:pic>
      <p:pic>
        <p:nvPicPr>
          <p:cNvPr id="3074" name="Picture 2" descr="C:\Users\Acer\Desktop\ARPITA\PICTURE\vvvvvv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905000"/>
            <a:ext cx="1905001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1"/>
      <p:bldP spid="7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4572000" cy="15696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266182"/>
            <a:ext cx="7696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পাঠশালা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গুরুজন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৩টি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105400"/>
            <a:ext cx="76962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3124200"/>
            <a:ext cx="609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" y="5181600"/>
            <a:ext cx="609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Acer\Desktop\ARPITA\PICTURE\rrrrrrrrrrrrrrrrrrrrrrrrrr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28600"/>
            <a:ext cx="2514600" cy="2907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ARPITA\PICTURE\ee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057400"/>
            <a:ext cx="2404672" cy="16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81000"/>
            <a:ext cx="4174136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657600" y="2514600"/>
            <a:ext cx="1143000" cy="3810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4419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81400" y="4572000"/>
            <a:ext cx="1295400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Acer\Desktop\ARPITA\PICTURE\j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962400"/>
            <a:ext cx="2362201" cy="1764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905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চরনটি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667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১]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971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…………………….।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২]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96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……………………..।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905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ক]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572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খ]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4648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5486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পাঠশালা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533400"/>
            <a:ext cx="31242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057400"/>
            <a:ext cx="5562600" cy="132343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724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457200"/>
            <a:ext cx="8610600" cy="5937250"/>
            <a:chOff x="304800" y="457200"/>
            <a:chExt cx="8610600" cy="5937250"/>
          </a:xfrm>
        </p:grpSpPr>
        <p:pic>
          <p:nvPicPr>
            <p:cNvPr id="2050" name="Picture 2" descr="C:\Users\NAGPS\Desktop\Flower\blooming_red_roses_02_hd_picture_16692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457200"/>
              <a:ext cx="4419600" cy="5861050"/>
            </a:xfrm>
            <a:prstGeom prst="rect">
              <a:avLst/>
            </a:prstGeom>
            <a:noFill/>
          </p:spPr>
        </p:pic>
        <p:pic>
          <p:nvPicPr>
            <p:cNvPr id="5" name="Picture 2" descr="C:\Users\NAGPS\Desktop\Flower\blooming_red_roses_02_hd_picture_16692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4648200" y="533400"/>
              <a:ext cx="4267200" cy="586105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933700" y="457200"/>
              <a:ext cx="3429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255" y="2131045"/>
            <a:ext cx="38100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8364" y="1704109"/>
            <a:ext cx="33528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2971800"/>
            <a:ext cx="4267200" cy="21236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৪৫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724400"/>
            <a:ext cx="66294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সোহাগ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দাউদপুর</a:t>
            </a:r>
            <a:r>
              <a:rPr lang="bn-BD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bn-BD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দিনাজপুর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973" y="2753380"/>
            <a:ext cx="793422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১]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শ্রবনযোগ্য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457200"/>
            <a:ext cx="2590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87" y="3505200"/>
            <a:ext cx="823123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২]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191000"/>
            <a:ext cx="814724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৩]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814724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৪]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752600"/>
            <a:ext cx="4648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ARPITA\PICTURE\Village_of_Banglade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6934200" cy="5200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5638800"/>
            <a:ext cx="41148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ARPITA\PICTURE\Villa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439296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5715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ARPITA\PICTURE\vvvvvv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571014" cy="4239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51816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ARPITA\PICTURE\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41148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22026" y="5181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ছেলেমেয়েরা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খেলছে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er\Desktop\ARPITA\PICTURE\rrr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226" y="838200"/>
            <a:ext cx="4154774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ARPITA\PICTURE\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"/>
            <a:ext cx="6694832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5486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ছেলেমেয়েরা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পাঠশালায়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685800"/>
            <a:ext cx="32766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1600200"/>
            <a:ext cx="8534400" cy="4648200"/>
            <a:chOff x="381000" y="1600200"/>
            <a:chExt cx="8534400" cy="4648200"/>
          </a:xfrm>
        </p:grpSpPr>
        <p:grpSp>
          <p:nvGrpSpPr>
            <p:cNvPr id="10" name="Group 9"/>
            <p:cNvGrpSpPr/>
            <p:nvPr/>
          </p:nvGrpSpPr>
          <p:grpSpPr>
            <a:xfrm>
              <a:off x="381000" y="1600200"/>
              <a:ext cx="8534400" cy="4648200"/>
              <a:chOff x="381000" y="1600200"/>
              <a:chExt cx="8534400" cy="4648200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181600" y="1676400"/>
                <a:ext cx="3733800" cy="449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381000" y="1600200"/>
                <a:ext cx="5105400" cy="4648200"/>
                <a:chOff x="838200" y="381000"/>
                <a:chExt cx="7848600" cy="5943600"/>
              </a:xfrm>
            </p:grpSpPr>
            <p:pic>
              <p:nvPicPr>
                <p:cNvPr id="8" name="Picture 2" descr="C:\Users\NAGPS\Desktop\School\IMG_20170916_113339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67200" y="381000"/>
                  <a:ext cx="4419600" cy="5943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9" name="Picture 3" descr="C:\Users\NAGPS\Desktop\School\IMG_20170916_112729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38200" y="381000"/>
                  <a:ext cx="3733800" cy="5943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</p:grpSp>
        <p:sp>
          <p:nvSpPr>
            <p:cNvPr id="11" name="Rectangle 10"/>
            <p:cNvSpPr/>
            <p:nvPr/>
          </p:nvSpPr>
          <p:spPr>
            <a:xfrm>
              <a:off x="5486400" y="4343400"/>
              <a:ext cx="17526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04.Sharmin_C-4_Sub-P.Sc_Solor System_PTI_Patuakhli_B-4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439</TotalTime>
  <Words>261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04.Sharmin_C-4_Sub-P.Sc_Solor System_PTI_Patuakhli_B-4</vt:lpstr>
      <vt:lpstr>Flow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Daudpur-GPS</cp:lastModifiedBy>
  <cp:revision>76</cp:revision>
  <dcterms:created xsi:type="dcterms:W3CDTF">2006-08-16T00:00:00Z</dcterms:created>
  <dcterms:modified xsi:type="dcterms:W3CDTF">2019-12-03T13:43:20Z</dcterms:modified>
</cp:coreProperties>
</file>