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415BA25-EE21-4D91-B4FB-B8D080700563}">
          <p14:sldIdLst>
            <p14:sldId id="263"/>
            <p14:sldId id="256"/>
            <p14:sldId id="257"/>
            <p14:sldId id="258"/>
            <p14:sldId id="262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1" y="2286000"/>
            <a:ext cx="6534450" cy="33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34" y="3889419"/>
            <a:ext cx="2522272" cy="2009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69" y="1725769"/>
            <a:ext cx="9895119" cy="1712890"/>
          </a:xfrm>
        </p:spPr>
        <p:txBody>
          <a:bodyPr/>
          <a:lstStyle/>
          <a:p>
            <a:pPr algn="ctr"/>
            <a:r>
              <a:rPr lang="en-US" dirty="0" err="1" smtClean="0"/>
              <a:t>অধ্যায়ঃ</a:t>
            </a:r>
            <a:r>
              <a:rPr lang="en-US" dirty="0" smtClean="0"/>
              <a:t> ১ম</a:t>
            </a:r>
            <a:br>
              <a:rPr lang="en-US" dirty="0" smtClean="0"/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9993" y="4468396"/>
            <a:ext cx="3875313" cy="1649638"/>
          </a:xfrm>
          <a:noFill/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প্রস্তুতকারকঃ</a:t>
            </a:r>
            <a:endParaRPr lang="en-US" sz="2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মেহেদী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2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r">
              <a:spcBef>
                <a:spcPts val="0"/>
              </a:spcBef>
            </a:pP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901521" y="659752"/>
            <a:ext cx="10328856" cy="911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89396" y="3438658"/>
            <a:ext cx="11191741" cy="455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২-৩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6" y="4403886"/>
            <a:ext cx="1263549" cy="15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=&gt;&gt;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=&gt;&gt;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4311651"/>
            <a:ext cx="19304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55" y="4311651"/>
            <a:ext cx="210820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10" y="4311649"/>
            <a:ext cx="2916011" cy="194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70" y="4311649"/>
            <a:ext cx="2619375" cy="174307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670630" y="4934857"/>
            <a:ext cx="404815" cy="2483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05721" y="4934857"/>
            <a:ext cx="404815" cy="2483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562557" y="5102226"/>
            <a:ext cx="404815" cy="2483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 smtClean="0"/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77" y="2423193"/>
            <a:ext cx="11221640" cy="3990485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9855" y="3618963"/>
            <a:ext cx="1094703" cy="592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4690" y="3618963"/>
            <a:ext cx="1281444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79235" y="3837904"/>
            <a:ext cx="438955" cy="1416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5388" y="3618963"/>
            <a:ext cx="812978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ফলাফল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94087" y="3863662"/>
            <a:ext cx="438955" cy="1416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0595" y="3618963"/>
            <a:ext cx="2621384" cy="978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উপিাত্ত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চেকলিস্ট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80905" y="3902299"/>
            <a:ext cx="438955" cy="1416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22063" y="3676918"/>
            <a:ext cx="1790163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8059496" y="3960254"/>
            <a:ext cx="438955" cy="1416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50817" y="4949963"/>
            <a:ext cx="1335651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9217725" y="4616041"/>
            <a:ext cx="428345" cy="1711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65194" y="4949963"/>
            <a:ext cx="1499858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7990809" y="5264240"/>
            <a:ext cx="934795" cy="1815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04784" y="4949963"/>
            <a:ext cx="1499858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5530399" y="5264240"/>
            <a:ext cx="934795" cy="1815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331076"/>
            <a:ext cx="11114467" cy="36887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প্রয়োজণীয়তা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89397"/>
            <a:ext cx="8825659" cy="1931831"/>
          </a:xfrm>
        </p:spPr>
        <p:txBody>
          <a:bodyPr/>
          <a:lstStyle/>
          <a:p>
            <a:pPr algn="ctr"/>
            <a:r>
              <a:rPr lang="en-US" sz="1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424</TotalTime>
  <Words>285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NikoshBAN</vt:lpstr>
      <vt:lpstr>Wingdings</vt:lpstr>
      <vt:lpstr>Wingdings 3</vt:lpstr>
      <vt:lpstr>Ion Boardroom</vt:lpstr>
      <vt:lpstr>স্বাগতম</vt:lpstr>
      <vt:lpstr>অধ্যায়ঃ ১ম বৈজ্ঞানিক প্রক্রিয়া ও পরিমাপ</vt:lpstr>
      <vt:lpstr>শিখনফল</vt:lpstr>
      <vt:lpstr>* বিজ্ঞান কি?</vt:lpstr>
      <vt:lpstr>* বিজ্ঞানমনস্ক বলতে কি বুঝায়?</vt:lpstr>
      <vt:lpstr>* বৈজ্ঞানিক প্রক্রিয়ার ধাপ - চিত্রসহ ব্যাখ্যা।</vt:lpstr>
      <vt:lpstr>দলীয় কাজ</vt:lpstr>
      <vt:lpstr>ধন্যবাদ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বিজ্ঞান</dc:title>
  <dc:creator>Microsoft account</dc:creator>
  <cp:lastModifiedBy>mahidy.hasan@gmail.com</cp:lastModifiedBy>
  <cp:revision>87</cp:revision>
  <dcterms:created xsi:type="dcterms:W3CDTF">2017-01-04T12:59:07Z</dcterms:created>
  <dcterms:modified xsi:type="dcterms:W3CDTF">2019-12-03T14:39:27Z</dcterms:modified>
</cp:coreProperties>
</file>