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7" r:id="rId19"/>
    <p:sldId id="278" r:id="rId20"/>
    <p:sldId id="279" r:id="rId21"/>
    <p:sldId id="280" r:id="rId22"/>
    <p:sldId id="281" r:id="rId23"/>
    <p:sldId id="276" r:id="rId24"/>
    <p:sldId id="275" r:id="rId25"/>
    <p:sldId id="274" r:id="rId26"/>
    <p:sldId id="273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09A2"/>
    <a:srgbClr val="00FF00"/>
    <a:srgbClr val="F50B4E"/>
    <a:srgbClr val="ABF9FB"/>
    <a:srgbClr val="0AFAFA"/>
    <a:srgbClr val="FFFF66"/>
    <a:srgbClr val="FC68DC"/>
    <a:srgbClr val="66FFFF"/>
    <a:srgbClr val="99FFCC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0"/>
  </p:normalViewPr>
  <p:slideViewPr>
    <p:cSldViewPr snapToGrid="0">
      <p:cViewPr varScale="1">
        <p:scale>
          <a:sx n="58" d="100"/>
          <a:sy n="58" d="100"/>
        </p:scale>
        <p:origin x="163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image" Target="../media/image16.jp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image" Target="../media/image39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71E942-8FDF-425E-BDBA-68F83B76DFD9}" type="doc">
      <dgm:prSet loTypeId="urn:microsoft.com/office/officeart/2008/layout/VerticalCurvedList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EC42448-46D8-4919-8185-F3B758E7B287}">
      <dgm:prSet phldrT="[Text]" custT="1"/>
      <dgm:spPr>
        <a:solidFill>
          <a:srgbClr val="00B0F0"/>
        </a:solidFill>
      </dgm:spPr>
      <dgm:t>
        <a:bodyPr/>
        <a:lstStyle/>
        <a:p>
          <a:r>
            <a:rPr lang="bn-IN" sz="2800" b="1" cap="none" spc="0" dirty="0" smtClean="0">
              <a:ln w="0"/>
              <a:solidFill>
                <a:schemeClr val="tx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রুপান্তরিত কান্ড কী তা বলতে পারবে</a:t>
          </a:r>
          <a:r>
            <a:rPr lang="bn-IN" sz="2800" b="0" cap="none" spc="0" dirty="0" smtClean="0">
              <a:ln w="0"/>
              <a:solidFill>
                <a:schemeClr val="tx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, </a:t>
          </a:r>
          <a:endParaRPr lang="en-US" sz="2800" b="0" cap="none" spc="0" dirty="0">
            <a:ln w="0"/>
            <a:solidFill>
              <a:schemeClr val="tx2">
                <a:lumMod val="50000"/>
              </a:schemeClr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22D575B-54B0-454A-9F29-9D26D1E6EB8E}" type="parTrans" cxnId="{2AE6E17E-BA05-471B-A989-DD859DE74F57}">
      <dgm:prSet/>
      <dgm:spPr/>
      <dgm:t>
        <a:bodyPr/>
        <a:lstStyle/>
        <a:p>
          <a:endParaRPr lang="en-US"/>
        </a:p>
      </dgm:t>
    </dgm:pt>
    <dgm:pt modelId="{26AC7750-8C8F-4758-9B51-9638E683F7E0}" type="sibTrans" cxnId="{2AE6E17E-BA05-471B-A989-DD859DE74F57}">
      <dgm:prSet/>
      <dgm:spPr>
        <a:solidFill>
          <a:srgbClr val="FF0000"/>
        </a:solidFill>
        <a:ln>
          <a:solidFill>
            <a:srgbClr val="F34BDF"/>
          </a:solidFill>
        </a:ln>
      </dgm:spPr>
      <dgm:t>
        <a:bodyPr/>
        <a:lstStyle/>
        <a:p>
          <a:endParaRPr lang="en-US"/>
        </a:p>
      </dgm:t>
    </dgm:pt>
    <dgm:pt modelId="{0F10C4C7-8122-4715-8D17-20A1DA43F342}">
      <dgm:prSet phldrT="[Text]" custT="1"/>
      <dgm:spPr>
        <a:solidFill>
          <a:srgbClr val="FF00FF"/>
        </a:solidFill>
      </dgm:spPr>
      <dgm:t>
        <a:bodyPr/>
        <a:lstStyle/>
        <a:p>
          <a:r>
            <a:rPr lang="bn-IN" sz="2800" b="1" cap="none" spc="0" dirty="0" smtClean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রুপান্তরিত কান্ডের প্রকারভেদ বর্ণনা করতে পারবে, </a:t>
          </a:r>
          <a:endParaRPr lang="en-US" sz="2800" b="1" cap="none" spc="0" dirty="0">
            <a:ln w="0"/>
            <a:solidFill>
              <a:schemeClr val="bg2">
                <a:lumMod val="10000"/>
              </a:schemeClr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BAC5786-53CC-4071-ABD3-DA711A759A84}" type="parTrans" cxnId="{26B53A52-5180-49C6-B1D2-6E20CF401E53}">
      <dgm:prSet/>
      <dgm:spPr/>
      <dgm:t>
        <a:bodyPr/>
        <a:lstStyle/>
        <a:p>
          <a:endParaRPr lang="en-US"/>
        </a:p>
      </dgm:t>
    </dgm:pt>
    <dgm:pt modelId="{D5D5202C-5BA4-4A9B-8915-1ED081924E02}" type="sibTrans" cxnId="{26B53A52-5180-49C6-B1D2-6E20CF401E53}">
      <dgm:prSet/>
      <dgm:spPr/>
      <dgm:t>
        <a:bodyPr/>
        <a:lstStyle/>
        <a:p>
          <a:endParaRPr lang="en-US"/>
        </a:p>
      </dgm:t>
    </dgm:pt>
    <dgm:pt modelId="{9D8909F4-7F29-4E53-B782-BC67BEBC1BA9}">
      <dgm:prSet phldrT="[Text]"/>
      <dgm:spPr>
        <a:solidFill>
          <a:srgbClr val="5EF85E"/>
        </a:solidFill>
      </dgm:spPr>
      <dgm:t>
        <a:bodyPr/>
        <a:lstStyle/>
        <a:p>
          <a:r>
            <a:rPr lang="bn-IN" b="1" cap="none" spc="0" dirty="0" smtClean="0">
              <a:ln w="0"/>
              <a:solidFill>
                <a:schemeClr val="tx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রুপান্তরিত কান্ডের গঠন ব্যাখ্যা করতে পারবে </a:t>
          </a:r>
          <a:r>
            <a:rPr lang="bn-IN" b="0" cap="none" spc="0" dirty="0" smtClean="0">
              <a:ln w="0"/>
              <a:solidFill>
                <a:schemeClr val="tx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। </a:t>
          </a:r>
          <a:endParaRPr lang="en-US" b="0" cap="none" spc="0" dirty="0">
            <a:ln w="0"/>
            <a:solidFill>
              <a:schemeClr val="tx2">
                <a:lumMod val="50000"/>
              </a:schemeClr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CAC5C48-1B8C-455A-A558-3E20A305AFDB}" type="parTrans" cxnId="{3B9D3741-CBE7-40C6-AEE0-72FAC890E844}">
      <dgm:prSet/>
      <dgm:spPr/>
      <dgm:t>
        <a:bodyPr/>
        <a:lstStyle/>
        <a:p>
          <a:endParaRPr lang="en-US"/>
        </a:p>
      </dgm:t>
    </dgm:pt>
    <dgm:pt modelId="{9F26F564-828D-4114-BDB3-F71D04AA041C}" type="sibTrans" cxnId="{3B9D3741-CBE7-40C6-AEE0-72FAC890E844}">
      <dgm:prSet/>
      <dgm:spPr/>
      <dgm:t>
        <a:bodyPr/>
        <a:lstStyle/>
        <a:p>
          <a:endParaRPr lang="en-US"/>
        </a:p>
      </dgm:t>
    </dgm:pt>
    <dgm:pt modelId="{B9EA5BF6-FC53-4EBA-AE28-484B037B7802}" type="pres">
      <dgm:prSet presAssocID="{EB71E942-8FDF-425E-BDBA-68F83B76DFD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ED67AB5E-CAAF-47BA-B239-AA08A0858EFE}" type="pres">
      <dgm:prSet presAssocID="{EB71E942-8FDF-425E-BDBA-68F83B76DFD9}" presName="Name1" presStyleCnt="0"/>
      <dgm:spPr/>
    </dgm:pt>
    <dgm:pt modelId="{7E5EA546-59A2-4958-BC89-CFA43362F31A}" type="pres">
      <dgm:prSet presAssocID="{EB71E942-8FDF-425E-BDBA-68F83B76DFD9}" presName="cycle" presStyleCnt="0"/>
      <dgm:spPr/>
    </dgm:pt>
    <dgm:pt modelId="{8A13790B-E7CA-4400-B282-27061A5FD21F}" type="pres">
      <dgm:prSet presAssocID="{EB71E942-8FDF-425E-BDBA-68F83B76DFD9}" presName="srcNode" presStyleLbl="node1" presStyleIdx="0" presStyleCnt="3"/>
      <dgm:spPr/>
    </dgm:pt>
    <dgm:pt modelId="{A556630A-09E7-481F-BC77-E71E54EFA8EE}" type="pres">
      <dgm:prSet presAssocID="{EB71E942-8FDF-425E-BDBA-68F83B76DFD9}" presName="conn" presStyleLbl="parChTrans1D2" presStyleIdx="0" presStyleCnt="1"/>
      <dgm:spPr/>
      <dgm:t>
        <a:bodyPr/>
        <a:lstStyle/>
        <a:p>
          <a:endParaRPr lang="en-US"/>
        </a:p>
      </dgm:t>
    </dgm:pt>
    <dgm:pt modelId="{870C1C1F-CAD6-4CF0-BA30-FC99B4ACABF4}" type="pres">
      <dgm:prSet presAssocID="{EB71E942-8FDF-425E-BDBA-68F83B76DFD9}" presName="extraNode" presStyleLbl="node1" presStyleIdx="0" presStyleCnt="3"/>
      <dgm:spPr/>
    </dgm:pt>
    <dgm:pt modelId="{FB410FC3-C994-49A6-A3BB-8EE75E2E74B6}" type="pres">
      <dgm:prSet presAssocID="{EB71E942-8FDF-425E-BDBA-68F83B76DFD9}" presName="dstNode" presStyleLbl="node1" presStyleIdx="0" presStyleCnt="3"/>
      <dgm:spPr/>
    </dgm:pt>
    <dgm:pt modelId="{57124D5B-45C1-47C2-93C3-381142760500}" type="pres">
      <dgm:prSet presAssocID="{DEC42448-46D8-4919-8185-F3B758E7B287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2759E7-0DB9-44F3-ADCB-B35070FA2694}" type="pres">
      <dgm:prSet presAssocID="{DEC42448-46D8-4919-8185-F3B758E7B287}" presName="accent_1" presStyleCnt="0"/>
      <dgm:spPr/>
    </dgm:pt>
    <dgm:pt modelId="{46A45868-918B-4867-90C1-73F7DC7FCCE8}" type="pres">
      <dgm:prSet presAssocID="{DEC42448-46D8-4919-8185-F3B758E7B287}" presName="accentRepeatNode" presStyleLbl="solidFgAcc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5AB62F58-5E96-48E9-817A-CABF30E1EF9E}" type="pres">
      <dgm:prSet presAssocID="{0F10C4C7-8122-4715-8D17-20A1DA43F342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E4AEBF-FB76-4AD8-9F73-DF080B859440}" type="pres">
      <dgm:prSet presAssocID="{0F10C4C7-8122-4715-8D17-20A1DA43F342}" presName="accent_2" presStyleCnt="0"/>
      <dgm:spPr/>
    </dgm:pt>
    <dgm:pt modelId="{376A6B36-1221-4C57-811B-DCB133D94CFA}" type="pres">
      <dgm:prSet presAssocID="{0F10C4C7-8122-4715-8D17-20A1DA43F342}" presName="accentRepeatNode" presStyleLbl="solidFgAcc1" presStyleIdx="1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F4DB7A0A-1FF2-42ED-8849-F51A6F503508}" type="pres">
      <dgm:prSet presAssocID="{9D8909F4-7F29-4E53-B782-BC67BEBC1BA9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FFE605-C2FE-4CEF-AF8D-152E3F2E204C}" type="pres">
      <dgm:prSet presAssocID="{9D8909F4-7F29-4E53-B782-BC67BEBC1BA9}" presName="accent_3" presStyleCnt="0"/>
      <dgm:spPr/>
    </dgm:pt>
    <dgm:pt modelId="{BD46D1E4-5481-441D-B58B-2F4C706B6645}" type="pres">
      <dgm:prSet presAssocID="{9D8909F4-7F29-4E53-B782-BC67BEBC1BA9}" presName="accentRepeatNode" presStyleLbl="solidFgAcc1" presStyleIdx="2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</dgm:ptLst>
  <dgm:cxnLst>
    <dgm:cxn modelId="{2AE6E17E-BA05-471B-A989-DD859DE74F57}" srcId="{EB71E942-8FDF-425E-BDBA-68F83B76DFD9}" destId="{DEC42448-46D8-4919-8185-F3B758E7B287}" srcOrd="0" destOrd="0" parTransId="{722D575B-54B0-454A-9F29-9D26D1E6EB8E}" sibTransId="{26AC7750-8C8F-4758-9B51-9638E683F7E0}"/>
    <dgm:cxn modelId="{F2168307-EC67-4BAC-9417-C56A455F3864}" type="presOf" srcId="{0F10C4C7-8122-4715-8D17-20A1DA43F342}" destId="{5AB62F58-5E96-48E9-817A-CABF30E1EF9E}" srcOrd="0" destOrd="0" presId="urn:microsoft.com/office/officeart/2008/layout/VerticalCurvedList"/>
    <dgm:cxn modelId="{4045FA11-38B1-4A41-A5BA-4A7FEBBB6BB0}" type="presOf" srcId="{9D8909F4-7F29-4E53-B782-BC67BEBC1BA9}" destId="{F4DB7A0A-1FF2-42ED-8849-F51A6F503508}" srcOrd="0" destOrd="0" presId="urn:microsoft.com/office/officeart/2008/layout/VerticalCurvedList"/>
    <dgm:cxn modelId="{0DEF21DA-EA46-4109-AFB8-3F2D2318ED9C}" type="presOf" srcId="{DEC42448-46D8-4919-8185-F3B758E7B287}" destId="{57124D5B-45C1-47C2-93C3-381142760500}" srcOrd="0" destOrd="0" presId="urn:microsoft.com/office/officeart/2008/layout/VerticalCurvedList"/>
    <dgm:cxn modelId="{057283A8-6513-45E9-8E57-21C5EF903486}" type="presOf" srcId="{EB71E942-8FDF-425E-BDBA-68F83B76DFD9}" destId="{B9EA5BF6-FC53-4EBA-AE28-484B037B7802}" srcOrd="0" destOrd="0" presId="urn:microsoft.com/office/officeart/2008/layout/VerticalCurvedList"/>
    <dgm:cxn modelId="{3B9D3741-CBE7-40C6-AEE0-72FAC890E844}" srcId="{EB71E942-8FDF-425E-BDBA-68F83B76DFD9}" destId="{9D8909F4-7F29-4E53-B782-BC67BEBC1BA9}" srcOrd="2" destOrd="0" parTransId="{8CAC5C48-1B8C-455A-A558-3E20A305AFDB}" sibTransId="{9F26F564-828D-4114-BDB3-F71D04AA041C}"/>
    <dgm:cxn modelId="{26B53A52-5180-49C6-B1D2-6E20CF401E53}" srcId="{EB71E942-8FDF-425E-BDBA-68F83B76DFD9}" destId="{0F10C4C7-8122-4715-8D17-20A1DA43F342}" srcOrd="1" destOrd="0" parTransId="{CBAC5786-53CC-4071-ABD3-DA711A759A84}" sibTransId="{D5D5202C-5BA4-4A9B-8915-1ED081924E02}"/>
    <dgm:cxn modelId="{A17989AE-8F62-4ACF-9FEA-7A9BB11D611B}" type="presOf" srcId="{26AC7750-8C8F-4758-9B51-9638E683F7E0}" destId="{A556630A-09E7-481F-BC77-E71E54EFA8EE}" srcOrd="0" destOrd="0" presId="urn:microsoft.com/office/officeart/2008/layout/VerticalCurvedList"/>
    <dgm:cxn modelId="{685FBCEE-2080-4694-8B8F-C302CA655799}" type="presParOf" srcId="{B9EA5BF6-FC53-4EBA-AE28-484B037B7802}" destId="{ED67AB5E-CAAF-47BA-B239-AA08A0858EFE}" srcOrd="0" destOrd="0" presId="urn:microsoft.com/office/officeart/2008/layout/VerticalCurvedList"/>
    <dgm:cxn modelId="{7D0EAD87-E7DA-4352-8F91-03B6857D0F7C}" type="presParOf" srcId="{ED67AB5E-CAAF-47BA-B239-AA08A0858EFE}" destId="{7E5EA546-59A2-4958-BC89-CFA43362F31A}" srcOrd="0" destOrd="0" presId="urn:microsoft.com/office/officeart/2008/layout/VerticalCurvedList"/>
    <dgm:cxn modelId="{EB757A75-F6BD-431E-B8DA-489224E491A8}" type="presParOf" srcId="{7E5EA546-59A2-4958-BC89-CFA43362F31A}" destId="{8A13790B-E7CA-4400-B282-27061A5FD21F}" srcOrd="0" destOrd="0" presId="urn:microsoft.com/office/officeart/2008/layout/VerticalCurvedList"/>
    <dgm:cxn modelId="{C7F9A577-3B67-4AF1-B9E3-786C01A3EAE2}" type="presParOf" srcId="{7E5EA546-59A2-4958-BC89-CFA43362F31A}" destId="{A556630A-09E7-481F-BC77-E71E54EFA8EE}" srcOrd="1" destOrd="0" presId="urn:microsoft.com/office/officeart/2008/layout/VerticalCurvedList"/>
    <dgm:cxn modelId="{43CB979F-564A-4535-8D84-ED31AA915DF4}" type="presParOf" srcId="{7E5EA546-59A2-4958-BC89-CFA43362F31A}" destId="{870C1C1F-CAD6-4CF0-BA30-FC99B4ACABF4}" srcOrd="2" destOrd="0" presId="urn:microsoft.com/office/officeart/2008/layout/VerticalCurvedList"/>
    <dgm:cxn modelId="{13B7617D-2702-4867-AFFC-C30C6F651A14}" type="presParOf" srcId="{7E5EA546-59A2-4958-BC89-CFA43362F31A}" destId="{FB410FC3-C994-49A6-A3BB-8EE75E2E74B6}" srcOrd="3" destOrd="0" presId="urn:microsoft.com/office/officeart/2008/layout/VerticalCurvedList"/>
    <dgm:cxn modelId="{C703B414-2F63-40D7-BF59-6114E0A6E9DC}" type="presParOf" srcId="{ED67AB5E-CAAF-47BA-B239-AA08A0858EFE}" destId="{57124D5B-45C1-47C2-93C3-381142760500}" srcOrd="1" destOrd="0" presId="urn:microsoft.com/office/officeart/2008/layout/VerticalCurvedList"/>
    <dgm:cxn modelId="{2526A04E-24C2-4215-B2DF-F9DA273F128C}" type="presParOf" srcId="{ED67AB5E-CAAF-47BA-B239-AA08A0858EFE}" destId="{A22759E7-0DB9-44F3-ADCB-B35070FA2694}" srcOrd="2" destOrd="0" presId="urn:microsoft.com/office/officeart/2008/layout/VerticalCurvedList"/>
    <dgm:cxn modelId="{5CAE98B9-F141-425F-8B7C-E3CFB53ED701}" type="presParOf" srcId="{A22759E7-0DB9-44F3-ADCB-B35070FA2694}" destId="{46A45868-918B-4867-90C1-73F7DC7FCCE8}" srcOrd="0" destOrd="0" presId="urn:microsoft.com/office/officeart/2008/layout/VerticalCurvedList"/>
    <dgm:cxn modelId="{4E48553D-2EB8-46A0-8A28-9EF306F09259}" type="presParOf" srcId="{ED67AB5E-CAAF-47BA-B239-AA08A0858EFE}" destId="{5AB62F58-5E96-48E9-817A-CABF30E1EF9E}" srcOrd="3" destOrd="0" presId="urn:microsoft.com/office/officeart/2008/layout/VerticalCurvedList"/>
    <dgm:cxn modelId="{A0DD0BE0-8418-4393-9F7C-69C18D932D79}" type="presParOf" srcId="{ED67AB5E-CAAF-47BA-B239-AA08A0858EFE}" destId="{0DE4AEBF-FB76-4AD8-9F73-DF080B859440}" srcOrd="4" destOrd="0" presId="urn:microsoft.com/office/officeart/2008/layout/VerticalCurvedList"/>
    <dgm:cxn modelId="{BB549072-CEBC-4BBD-A647-31BBEB927ABF}" type="presParOf" srcId="{0DE4AEBF-FB76-4AD8-9F73-DF080B859440}" destId="{376A6B36-1221-4C57-811B-DCB133D94CFA}" srcOrd="0" destOrd="0" presId="urn:microsoft.com/office/officeart/2008/layout/VerticalCurvedList"/>
    <dgm:cxn modelId="{F621D155-D866-4B66-AD6B-24B55712DE59}" type="presParOf" srcId="{ED67AB5E-CAAF-47BA-B239-AA08A0858EFE}" destId="{F4DB7A0A-1FF2-42ED-8849-F51A6F503508}" srcOrd="5" destOrd="0" presId="urn:microsoft.com/office/officeart/2008/layout/VerticalCurvedList"/>
    <dgm:cxn modelId="{A8FE77E7-B0EB-40EE-8EBC-21C4BFFC464C}" type="presParOf" srcId="{ED67AB5E-CAAF-47BA-B239-AA08A0858EFE}" destId="{8CFFE605-C2FE-4CEF-AF8D-152E3F2E204C}" srcOrd="6" destOrd="0" presId="urn:microsoft.com/office/officeart/2008/layout/VerticalCurvedList"/>
    <dgm:cxn modelId="{68C38B20-0F99-45BA-BA5B-1D5F586A69BE}" type="presParOf" srcId="{8CFFE605-C2FE-4CEF-AF8D-152E3F2E204C}" destId="{BD46D1E4-5481-441D-B58B-2F4C706B664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0F9045-5A43-4B64-8D71-1EE74F21B465}" type="doc">
      <dgm:prSet loTypeId="urn:microsoft.com/office/officeart/2005/8/layout/pList2" loCatId="list" qsTypeId="urn:microsoft.com/office/officeart/2005/8/quickstyle/simple1" qsCatId="simple" csTypeId="urn:microsoft.com/office/officeart/2005/8/colors/colorful4" csCatId="colorful" phldr="1"/>
      <dgm:spPr/>
    </dgm:pt>
    <dgm:pt modelId="{BD896E77-93A3-49CA-935F-F718C5EA1D74}">
      <dgm:prSet phldrT="[Text]" custT="1"/>
      <dgm:spPr/>
      <dgm:t>
        <a:bodyPr/>
        <a:lstStyle/>
        <a:p>
          <a:pPr algn="ctr"/>
          <a:r>
            <a:rPr lang="bn-IN" sz="3200" dirty="0" smtClean="0">
              <a:solidFill>
                <a:schemeClr val="tx1"/>
              </a:solidFill>
            </a:rPr>
            <a:t>১. </a:t>
          </a:r>
        </a:p>
        <a:p>
          <a:pPr algn="l"/>
          <a:r>
            <a:rPr lang="bn-IN" sz="3600" b="0" cap="none" spc="0" dirty="0" smtClean="0">
              <a:ln w="0"/>
              <a:solidFill>
                <a:schemeClr val="tx1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rPr>
            <a:t>ভূ-নিম্নস্থ </a:t>
          </a:r>
          <a:endParaRPr lang="en-US" sz="3600" b="0" cap="none" spc="0" dirty="0">
            <a:ln w="0"/>
            <a:solidFill>
              <a:schemeClr val="tx1"/>
            </a:solidFill>
            <a:effectLst/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72D44C9-9EF4-49DE-BFB0-B033301A845A}" type="parTrans" cxnId="{2C44EC84-508B-4579-B7E4-A18795BBB7B4}">
      <dgm:prSet/>
      <dgm:spPr/>
      <dgm:t>
        <a:bodyPr/>
        <a:lstStyle/>
        <a:p>
          <a:endParaRPr lang="en-US"/>
        </a:p>
      </dgm:t>
    </dgm:pt>
    <dgm:pt modelId="{6351AF9F-6F27-48E8-BC83-9588620D3A77}" type="sibTrans" cxnId="{2C44EC84-508B-4579-B7E4-A18795BBB7B4}">
      <dgm:prSet/>
      <dgm:spPr/>
      <dgm:t>
        <a:bodyPr/>
        <a:lstStyle/>
        <a:p>
          <a:endParaRPr lang="en-US"/>
        </a:p>
      </dgm:t>
    </dgm:pt>
    <dgm:pt modelId="{BF3440EC-62F8-47A4-9264-2EB29642D79F}">
      <dgm:prSet phldrT="[Text]"/>
      <dgm:spPr/>
      <dgm:t>
        <a:bodyPr/>
        <a:lstStyle/>
        <a:p>
          <a:r>
            <a:rPr lang="bn-IN" dirty="0" smtClean="0">
              <a:solidFill>
                <a:schemeClr val="tx1"/>
              </a:solidFill>
            </a:rPr>
            <a:t>২. </a:t>
          </a:r>
        </a:p>
        <a:p>
          <a:r>
            <a:rPr lang="bn-IN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অর্ধ বায়বীয় </a:t>
          </a:r>
          <a:endParaRPr lang="en-US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CB793D3-5593-4325-849B-D17DE0DC5598}" type="parTrans" cxnId="{5C4E709C-419B-4AF0-BE30-7EF74B21154B}">
      <dgm:prSet/>
      <dgm:spPr/>
      <dgm:t>
        <a:bodyPr/>
        <a:lstStyle/>
        <a:p>
          <a:endParaRPr lang="en-US"/>
        </a:p>
      </dgm:t>
    </dgm:pt>
    <dgm:pt modelId="{BEC3C142-16EC-435F-B0AB-BA25F7C149F6}" type="sibTrans" cxnId="{5C4E709C-419B-4AF0-BE30-7EF74B21154B}">
      <dgm:prSet/>
      <dgm:spPr/>
      <dgm:t>
        <a:bodyPr/>
        <a:lstStyle/>
        <a:p>
          <a:endParaRPr lang="en-US"/>
        </a:p>
      </dgm:t>
    </dgm:pt>
    <dgm:pt modelId="{E8425472-6614-49F6-9857-67090D204CFA}">
      <dgm:prSet phldrT="[Text]"/>
      <dgm:spPr/>
      <dgm:t>
        <a:bodyPr/>
        <a:lstStyle/>
        <a:p>
          <a:r>
            <a:rPr lang="bn-IN" dirty="0" smtClean="0">
              <a:solidFill>
                <a:schemeClr val="tx1"/>
              </a:solidFill>
            </a:rPr>
            <a:t>৩. </a:t>
          </a:r>
        </a:p>
        <a:p>
          <a:r>
            <a:rPr lang="bn-IN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বায়বীয় 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85141C4-22DD-4B58-8807-2943C2A05C73}" type="parTrans" cxnId="{A18965AE-AC1F-421A-95DF-1071947DA696}">
      <dgm:prSet/>
      <dgm:spPr/>
      <dgm:t>
        <a:bodyPr/>
        <a:lstStyle/>
        <a:p>
          <a:endParaRPr lang="en-US"/>
        </a:p>
      </dgm:t>
    </dgm:pt>
    <dgm:pt modelId="{121FDED6-2F61-4D50-B3C5-5C1740C9323F}" type="sibTrans" cxnId="{A18965AE-AC1F-421A-95DF-1071947DA696}">
      <dgm:prSet/>
      <dgm:spPr/>
      <dgm:t>
        <a:bodyPr/>
        <a:lstStyle/>
        <a:p>
          <a:endParaRPr lang="en-US"/>
        </a:p>
      </dgm:t>
    </dgm:pt>
    <dgm:pt modelId="{9DF349EC-371D-4B8C-8C36-3840E9F08FC9}" type="pres">
      <dgm:prSet presAssocID="{490F9045-5A43-4B64-8D71-1EE74F21B465}" presName="Name0" presStyleCnt="0">
        <dgm:presLayoutVars>
          <dgm:dir/>
          <dgm:resizeHandles val="exact"/>
        </dgm:presLayoutVars>
      </dgm:prSet>
      <dgm:spPr/>
    </dgm:pt>
    <dgm:pt modelId="{AB3E7ACB-EA2F-449C-860B-4B583ACF00C4}" type="pres">
      <dgm:prSet presAssocID="{490F9045-5A43-4B64-8D71-1EE74F21B465}" presName="bkgdShp" presStyleLbl="alignAccFollowNode1" presStyleIdx="0" presStyleCnt="1"/>
      <dgm:spPr>
        <a:solidFill>
          <a:srgbClr val="66FFFF">
            <a:alpha val="90000"/>
          </a:srgbClr>
        </a:solidFill>
      </dgm:spPr>
    </dgm:pt>
    <dgm:pt modelId="{6339B71E-15F9-4226-9C9C-3A9FE6DC58AF}" type="pres">
      <dgm:prSet presAssocID="{490F9045-5A43-4B64-8D71-1EE74F21B465}" presName="linComp" presStyleCnt="0"/>
      <dgm:spPr/>
    </dgm:pt>
    <dgm:pt modelId="{B8CAF313-CF15-4ABF-934E-639EC2BBEBC8}" type="pres">
      <dgm:prSet presAssocID="{BD896E77-93A3-49CA-935F-F718C5EA1D74}" presName="compNode" presStyleCnt="0"/>
      <dgm:spPr/>
    </dgm:pt>
    <dgm:pt modelId="{7DE9D679-3731-4160-9B4B-2EC782951799}" type="pres">
      <dgm:prSet presAssocID="{BD896E77-93A3-49CA-935F-F718C5EA1D7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070223-8350-46E8-BF96-68D30636B142}" type="pres">
      <dgm:prSet presAssocID="{BD896E77-93A3-49CA-935F-F718C5EA1D74}" presName="invisiNode" presStyleLbl="node1" presStyleIdx="0" presStyleCnt="3"/>
      <dgm:spPr/>
    </dgm:pt>
    <dgm:pt modelId="{60FE82D7-8CDF-4558-A7E2-51145A7BA255}" type="pres">
      <dgm:prSet presAssocID="{BD896E77-93A3-49CA-935F-F718C5EA1D74}" presName="imagNod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EC7701E-6F29-44C3-9F2F-BADEFA53C3D3}" type="pres">
      <dgm:prSet presAssocID="{6351AF9F-6F27-48E8-BC83-9588620D3A77}" presName="sibTrans" presStyleLbl="sibTrans2D1" presStyleIdx="0" presStyleCnt="0"/>
      <dgm:spPr/>
      <dgm:t>
        <a:bodyPr/>
        <a:lstStyle/>
        <a:p>
          <a:endParaRPr lang="en-US"/>
        </a:p>
      </dgm:t>
    </dgm:pt>
    <dgm:pt modelId="{DF984F36-C88E-4FE8-8F8C-3B10322370D5}" type="pres">
      <dgm:prSet presAssocID="{BF3440EC-62F8-47A4-9264-2EB29642D79F}" presName="compNode" presStyleCnt="0"/>
      <dgm:spPr/>
    </dgm:pt>
    <dgm:pt modelId="{615D6A8A-3E5D-4F09-A4AA-5AC9A406DA15}" type="pres">
      <dgm:prSet presAssocID="{BF3440EC-62F8-47A4-9264-2EB29642D79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F5DEA4-7821-4F27-8725-85AB79F60B55}" type="pres">
      <dgm:prSet presAssocID="{BF3440EC-62F8-47A4-9264-2EB29642D79F}" presName="invisiNode" presStyleLbl="node1" presStyleIdx="1" presStyleCnt="3"/>
      <dgm:spPr/>
    </dgm:pt>
    <dgm:pt modelId="{7E137422-D12E-460A-9F8F-044B543FB495}" type="pres">
      <dgm:prSet presAssocID="{BF3440EC-62F8-47A4-9264-2EB29642D79F}" presName="imagNode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0" b="-20000"/>
          </a:stretch>
        </a:blipFill>
      </dgm:spPr>
    </dgm:pt>
    <dgm:pt modelId="{4BF07732-7455-47C7-9565-5F887E32A22F}" type="pres">
      <dgm:prSet presAssocID="{BEC3C142-16EC-435F-B0AB-BA25F7C149F6}" presName="sibTrans" presStyleLbl="sibTrans2D1" presStyleIdx="0" presStyleCnt="0"/>
      <dgm:spPr/>
      <dgm:t>
        <a:bodyPr/>
        <a:lstStyle/>
        <a:p>
          <a:endParaRPr lang="en-US"/>
        </a:p>
      </dgm:t>
    </dgm:pt>
    <dgm:pt modelId="{D0781F10-ADE1-47B7-9987-B893618F61D7}" type="pres">
      <dgm:prSet presAssocID="{E8425472-6614-49F6-9857-67090D204CFA}" presName="compNode" presStyleCnt="0"/>
      <dgm:spPr/>
    </dgm:pt>
    <dgm:pt modelId="{B7FA7F95-33D2-473D-86F4-47DFFA30CD85}" type="pres">
      <dgm:prSet presAssocID="{E8425472-6614-49F6-9857-67090D204CF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25EFE8-3558-4565-8879-8CAE80734112}" type="pres">
      <dgm:prSet presAssocID="{E8425472-6614-49F6-9857-67090D204CFA}" presName="invisiNode" presStyleLbl="node1" presStyleIdx="2" presStyleCnt="3"/>
      <dgm:spPr/>
    </dgm:pt>
    <dgm:pt modelId="{DC54B654-CAF7-4141-B789-F0ED2A15C7BA}" type="pres">
      <dgm:prSet presAssocID="{E8425472-6614-49F6-9857-67090D204CFA}" presName="imagNode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</dgm:ptLst>
  <dgm:cxnLst>
    <dgm:cxn modelId="{A18965AE-AC1F-421A-95DF-1071947DA696}" srcId="{490F9045-5A43-4B64-8D71-1EE74F21B465}" destId="{E8425472-6614-49F6-9857-67090D204CFA}" srcOrd="2" destOrd="0" parTransId="{185141C4-22DD-4B58-8807-2943C2A05C73}" sibTransId="{121FDED6-2F61-4D50-B3C5-5C1740C9323F}"/>
    <dgm:cxn modelId="{F9DE1753-A68A-4707-A2B8-5292FC085A76}" type="presOf" srcId="{BEC3C142-16EC-435F-B0AB-BA25F7C149F6}" destId="{4BF07732-7455-47C7-9565-5F887E32A22F}" srcOrd="0" destOrd="0" presId="urn:microsoft.com/office/officeart/2005/8/layout/pList2"/>
    <dgm:cxn modelId="{2C44EC84-508B-4579-B7E4-A18795BBB7B4}" srcId="{490F9045-5A43-4B64-8D71-1EE74F21B465}" destId="{BD896E77-93A3-49CA-935F-F718C5EA1D74}" srcOrd="0" destOrd="0" parTransId="{772D44C9-9EF4-49DE-BFB0-B033301A845A}" sibTransId="{6351AF9F-6F27-48E8-BC83-9588620D3A77}"/>
    <dgm:cxn modelId="{74A5BC61-5A06-430C-81D2-F2DA66F3BF4E}" type="presOf" srcId="{490F9045-5A43-4B64-8D71-1EE74F21B465}" destId="{9DF349EC-371D-4B8C-8C36-3840E9F08FC9}" srcOrd="0" destOrd="0" presId="urn:microsoft.com/office/officeart/2005/8/layout/pList2"/>
    <dgm:cxn modelId="{5C4E709C-419B-4AF0-BE30-7EF74B21154B}" srcId="{490F9045-5A43-4B64-8D71-1EE74F21B465}" destId="{BF3440EC-62F8-47A4-9264-2EB29642D79F}" srcOrd="1" destOrd="0" parTransId="{1CB793D3-5593-4325-849B-D17DE0DC5598}" sibTransId="{BEC3C142-16EC-435F-B0AB-BA25F7C149F6}"/>
    <dgm:cxn modelId="{396E4E1A-D985-4272-A445-F2A8B228B747}" type="presOf" srcId="{BF3440EC-62F8-47A4-9264-2EB29642D79F}" destId="{615D6A8A-3E5D-4F09-A4AA-5AC9A406DA15}" srcOrd="0" destOrd="0" presId="urn:microsoft.com/office/officeart/2005/8/layout/pList2"/>
    <dgm:cxn modelId="{ADAD0989-82F5-4B78-88F2-FC269FB6DDFD}" type="presOf" srcId="{6351AF9F-6F27-48E8-BC83-9588620D3A77}" destId="{4EC7701E-6F29-44C3-9F2F-BADEFA53C3D3}" srcOrd="0" destOrd="0" presId="urn:microsoft.com/office/officeart/2005/8/layout/pList2"/>
    <dgm:cxn modelId="{45F02685-A437-4AB7-935B-727B2C7F4CAE}" type="presOf" srcId="{E8425472-6614-49F6-9857-67090D204CFA}" destId="{B7FA7F95-33D2-473D-86F4-47DFFA30CD85}" srcOrd="0" destOrd="0" presId="urn:microsoft.com/office/officeart/2005/8/layout/pList2"/>
    <dgm:cxn modelId="{A27EC511-6F14-4382-A6AF-D86535F4EF8F}" type="presOf" srcId="{BD896E77-93A3-49CA-935F-F718C5EA1D74}" destId="{7DE9D679-3731-4160-9B4B-2EC782951799}" srcOrd="0" destOrd="0" presId="urn:microsoft.com/office/officeart/2005/8/layout/pList2"/>
    <dgm:cxn modelId="{921DF8C7-AE0A-412D-BAE1-D4432BEC8C62}" type="presParOf" srcId="{9DF349EC-371D-4B8C-8C36-3840E9F08FC9}" destId="{AB3E7ACB-EA2F-449C-860B-4B583ACF00C4}" srcOrd="0" destOrd="0" presId="urn:microsoft.com/office/officeart/2005/8/layout/pList2"/>
    <dgm:cxn modelId="{57B3BEB8-A2E7-4700-A330-29FCD1C48887}" type="presParOf" srcId="{9DF349EC-371D-4B8C-8C36-3840E9F08FC9}" destId="{6339B71E-15F9-4226-9C9C-3A9FE6DC58AF}" srcOrd="1" destOrd="0" presId="urn:microsoft.com/office/officeart/2005/8/layout/pList2"/>
    <dgm:cxn modelId="{A49ED328-FEFA-499D-ADC3-B2FAD7B6ABF6}" type="presParOf" srcId="{6339B71E-15F9-4226-9C9C-3A9FE6DC58AF}" destId="{B8CAF313-CF15-4ABF-934E-639EC2BBEBC8}" srcOrd="0" destOrd="0" presId="urn:microsoft.com/office/officeart/2005/8/layout/pList2"/>
    <dgm:cxn modelId="{61C18216-4254-453F-871E-F971075FD549}" type="presParOf" srcId="{B8CAF313-CF15-4ABF-934E-639EC2BBEBC8}" destId="{7DE9D679-3731-4160-9B4B-2EC782951799}" srcOrd="0" destOrd="0" presId="urn:microsoft.com/office/officeart/2005/8/layout/pList2"/>
    <dgm:cxn modelId="{B7D1FD96-E002-4AE7-8368-B85DEA368585}" type="presParOf" srcId="{B8CAF313-CF15-4ABF-934E-639EC2BBEBC8}" destId="{5F070223-8350-46E8-BF96-68D30636B142}" srcOrd="1" destOrd="0" presId="urn:microsoft.com/office/officeart/2005/8/layout/pList2"/>
    <dgm:cxn modelId="{C2166EFC-7111-4B15-93EC-FD36FBCB174D}" type="presParOf" srcId="{B8CAF313-CF15-4ABF-934E-639EC2BBEBC8}" destId="{60FE82D7-8CDF-4558-A7E2-51145A7BA255}" srcOrd="2" destOrd="0" presId="urn:microsoft.com/office/officeart/2005/8/layout/pList2"/>
    <dgm:cxn modelId="{D71AD8E3-6613-46FB-A23E-77239710BAC1}" type="presParOf" srcId="{6339B71E-15F9-4226-9C9C-3A9FE6DC58AF}" destId="{4EC7701E-6F29-44C3-9F2F-BADEFA53C3D3}" srcOrd="1" destOrd="0" presId="urn:microsoft.com/office/officeart/2005/8/layout/pList2"/>
    <dgm:cxn modelId="{A0AC2777-B8F2-4E8C-9A6C-DF9C9A6CF8A1}" type="presParOf" srcId="{6339B71E-15F9-4226-9C9C-3A9FE6DC58AF}" destId="{DF984F36-C88E-4FE8-8F8C-3B10322370D5}" srcOrd="2" destOrd="0" presId="urn:microsoft.com/office/officeart/2005/8/layout/pList2"/>
    <dgm:cxn modelId="{5C60D4F4-6C9C-47D1-B52F-F9C12418BE3F}" type="presParOf" srcId="{DF984F36-C88E-4FE8-8F8C-3B10322370D5}" destId="{615D6A8A-3E5D-4F09-A4AA-5AC9A406DA15}" srcOrd="0" destOrd="0" presId="urn:microsoft.com/office/officeart/2005/8/layout/pList2"/>
    <dgm:cxn modelId="{19B8F49D-A9CF-425D-9288-2BA0EB89983E}" type="presParOf" srcId="{DF984F36-C88E-4FE8-8F8C-3B10322370D5}" destId="{56F5DEA4-7821-4F27-8725-85AB79F60B55}" srcOrd="1" destOrd="0" presId="urn:microsoft.com/office/officeart/2005/8/layout/pList2"/>
    <dgm:cxn modelId="{C88AD354-4E3B-4265-BAC4-19DBFFDA5535}" type="presParOf" srcId="{DF984F36-C88E-4FE8-8F8C-3B10322370D5}" destId="{7E137422-D12E-460A-9F8F-044B543FB495}" srcOrd="2" destOrd="0" presId="urn:microsoft.com/office/officeart/2005/8/layout/pList2"/>
    <dgm:cxn modelId="{E164CFF6-B4D9-4F67-A454-321EBCDCF291}" type="presParOf" srcId="{6339B71E-15F9-4226-9C9C-3A9FE6DC58AF}" destId="{4BF07732-7455-47C7-9565-5F887E32A22F}" srcOrd="3" destOrd="0" presId="urn:microsoft.com/office/officeart/2005/8/layout/pList2"/>
    <dgm:cxn modelId="{BB7D7FA3-7A40-48F2-92E0-A6ABA4AE8B47}" type="presParOf" srcId="{6339B71E-15F9-4226-9C9C-3A9FE6DC58AF}" destId="{D0781F10-ADE1-47B7-9987-B893618F61D7}" srcOrd="4" destOrd="0" presId="urn:microsoft.com/office/officeart/2005/8/layout/pList2"/>
    <dgm:cxn modelId="{3AAA5401-E3B6-4C36-91E6-64FBAFE8EE7C}" type="presParOf" srcId="{D0781F10-ADE1-47B7-9987-B893618F61D7}" destId="{B7FA7F95-33D2-473D-86F4-47DFFA30CD85}" srcOrd="0" destOrd="0" presId="urn:microsoft.com/office/officeart/2005/8/layout/pList2"/>
    <dgm:cxn modelId="{61C3FDD2-75A3-415E-841D-AD1AB4C104B5}" type="presParOf" srcId="{D0781F10-ADE1-47B7-9987-B893618F61D7}" destId="{3F25EFE8-3558-4565-8879-8CAE80734112}" srcOrd="1" destOrd="0" presId="urn:microsoft.com/office/officeart/2005/8/layout/pList2"/>
    <dgm:cxn modelId="{4C6119F7-6B91-4927-B1D1-F822FDE71A78}" type="presParOf" srcId="{D0781F10-ADE1-47B7-9987-B893618F61D7}" destId="{DC54B654-CAF7-4141-B789-F0ED2A15C7BA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CD9365D-01F9-40BC-8742-D9122D019DCD}" type="doc">
      <dgm:prSet loTypeId="urn:microsoft.com/office/officeart/2008/layout/PictureAccentList" loCatId="picture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8DBC228-251C-4CAA-BEBF-900425BD9C5C}">
      <dgm:prSet phldrT="[Text]"/>
      <dgm:spPr>
        <a:solidFill>
          <a:srgbClr val="00FF00"/>
        </a:solidFill>
        <a:ln w="28575">
          <a:solidFill>
            <a:srgbClr val="FF33CC"/>
          </a:solidFill>
        </a:ln>
      </dgm:spPr>
      <dgm:t>
        <a:bodyPr/>
        <a:lstStyle/>
        <a:p>
          <a:r>
            <a:rPr lang="bn-IN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দল</a:t>
          </a:r>
          <a:r>
            <a:rPr lang="en-US" dirty="0" err="1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গত</a:t>
          </a:r>
          <a:r>
            <a:rPr lang="bn-IN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কাজ </a:t>
          </a:r>
          <a:endParaRPr lang="en-US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E582525-A02E-44BE-A4BF-B4AC13C0561D}" type="parTrans" cxnId="{DF12D417-64BC-432F-AEE2-1C9401799172}">
      <dgm:prSet/>
      <dgm:spPr/>
      <dgm:t>
        <a:bodyPr/>
        <a:lstStyle/>
        <a:p>
          <a:endParaRPr lang="en-US"/>
        </a:p>
      </dgm:t>
    </dgm:pt>
    <dgm:pt modelId="{9B7618D3-56C8-46C3-AC2E-079D51F392CB}" type="sibTrans" cxnId="{DF12D417-64BC-432F-AEE2-1C9401799172}">
      <dgm:prSet/>
      <dgm:spPr/>
      <dgm:t>
        <a:bodyPr/>
        <a:lstStyle/>
        <a:p>
          <a:endParaRPr lang="en-US"/>
        </a:p>
      </dgm:t>
    </dgm:pt>
    <dgm:pt modelId="{28B13BA7-7825-44FE-B9F0-2EB44177BE5A}">
      <dgm:prSet phldrT="[Text]" custT="1"/>
      <dgm:spPr>
        <a:solidFill>
          <a:srgbClr val="FC68DC"/>
        </a:solidFill>
        <a:ln w="28575">
          <a:solidFill>
            <a:srgbClr val="0070C0"/>
          </a:solidFill>
        </a:ln>
      </dgm:spPr>
      <dgm:t>
        <a:bodyPr/>
        <a:lstStyle/>
        <a:p>
          <a:r>
            <a:rPr lang="bn-IN" sz="2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এই ক্লাসে ব্যবহার হয় নাই এরুপ পাঁচটি ভূ-নিম্নস্থ  রুপান্তরিত কান্ডের উদ্ভিদের নাম লিখ ।  </a:t>
          </a:r>
          <a:endParaRPr lang="en-US" sz="28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B46E221-F7E8-436E-9A54-50239F20CE83}" type="parTrans" cxnId="{1E878A96-1ED5-4E84-AE50-301FB73A51E8}">
      <dgm:prSet/>
      <dgm:spPr/>
      <dgm:t>
        <a:bodyPr/>
        <a:lstStyle/>
        <a:p>
          <a:endParaRPr lang="en-US"/>
        </a:p>
      </dgm:t>
    </dgm:pt>
    <dgm:pt modelId="{9FF92F47-7F71-4CA1-9197-EBBF1DD7D716}" type="sibTrans" cxnId="{1E878A96-1ED5-4E84-AE50-301FB73A51E8}">
      <dgm:prSet/>
      <dgm:spPr/>
      <dgm:t>
        <a:bodyPr/>
        <a:lstStyle/>
        <a:p>
          <a:endParaRPr lang="en-US"/>
        </a:p>
      </dgm:t>
    </dgm:pt>
    <dgm:pt modelId="{508396F3-2677-444C-BC58-10CB1E36215B}">
      <dgm:prSet phldrT="[Text]" custT="1"/>
      <dgm:spPr>
        <a:solidFill>
          <a:srgbClr val="00FFFF"/>
        </a:solidFill>
        <a:ln w="28575">
          <a:solidFill>
            <a:srgbClr val="FF0000"/>
          </a:solidFill>
        </a:ln>
      </dgm:spPr>
      <dgm:t>
        <a:bodyPr/>
        <a:lstStyle/>
        <a:p>
          <a:pPr algn="ctr"/>
          <a:r>
            <a:rPr lang="bn-IN" sz="2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এই ক্লাসে ব্যবহার হয় নাই এরুপ পাঁচটি অর্ধবায়বীয় রুপান্তরিত  কান্ডের উদ্ভিদের নাম লিখ । </a:t>
          </a:r>
          <a:endParaRPr lang="en-US" sz="28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5A1DE4B-3CDD-4191-B2FD-11B9E7A1BAD1}" type="parTrans" cxnId="{F1671484-D1BC-4E51-8846-D49883AD45CF}">
      <dgm:prSet/>
      <dgm:spPr/>
      <dgm:t>
        <a:bodyPr/>
        <a:lstStyle/>
        <a:p>
          <a:endParaRPr lang="en-US"/>
        </a:p>
      </dgm:t>
    </dgm:pt>
    <dgm:pt modelId="{D213DFD0-CA71-4028-8C52-22206315AD34}" type="sibTrans" cxnId="{F1671484-D1BC-4E51-8846-D49883AD45CF}">
      <dgm:prSet/>
      <dgm:spPr/>
      <dgm:t>
        <a:bodyPr/>
        <a:lstStyle/>
        <a:p>
          <a:endParaRPr lang="en-US"/>
        </a:p>
      </dgm:t>
    </dgm:pt>
    <dgm:pt modelId="{56DDAC03-0EDE-435C-80FC-02F1B12D9D64}">
      <dgm:prSet custT="1"/>
      <dgm:spPr>
        <a:solidFill>
          <a:srgbClr val="00B0F0"/>
        </a:solidFill>
        <a:ln w="28575">
          <a:solidFill>
            <a:srgbClr val="7030A0"/>
          </a:solidFill>
        </a:ln>
      </dgm:spPr>
      <dgm:t>
        <a:bodyPr/>
        <a:lstStyle/>
        <a:p>
          <a:r>
            <a:rPr lang="bn-IN" sz="2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এই ক্লাসে ব্যবহার হয় নাই এরুপ পাঁচটি বায়বীয় রুপান্তরিত কান্ডের উদ্ভিদের নাম লিখ । </a:t>
          </a:r>
          <a:endParaRPr lang="en-US" sz="28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B5CFC36-DDD7-478D-B00C-5B61EB9145BF}" type="parTrans" cxnId="{936B8736-415D-4EDC-BE6F-787098889012}">
      <dgm:prSet/>
      <dgm:spPr/>
      <dgm:t>
        <a:bodyPr/>
        <a:lstStyle/>
        <a:p>
          <a:endParaRPr lang="en-US"/>
        </a:p>
      </dgm:t>
    </dgm:pt>
    <dgm:pt modelId="{B9A20BAA-AD96-4082-9A46-0336531DE641}" type="sibTrans" cxnId="{936B8736-415D-4EDC-BE6F-787098889012}">
      <dgm:prSet/>
      <dgm:spPr/>
      <dgm:t>
        <a:bodyPr/>
        <a:lstStyle/>
        <a:p>
          <a:endParaRPr lang="en-US"/>
        </a:p>
      </dgm:t>
    </dgm:pt>
    <dgm:pt modelId="{17BFDBB4-EB20-40C6-83E5-74B9D5A28891}" type="pres">
      <dgm:prSet presAssocID="{1CD9365D-01F9-40BC-8742-D9122D019DCD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0F48AB0-8636-4AA5-9756-22DA6B851A4E}" type="pres">
      <dgm:prSet presAssocID="{58DBC228-251C-4CAA-BEBF-900425BD9C5C}" presName="root" presStyleCnt="0">
        <dgm:presLayoutVars>
          <dgm:chMax/>
          <dgm:chPref val="4"/>
        </dgm:presLayoutVars>
      </dgm:prSet>
      <dgm:spPr/>
    </dgm:pt>
    <dgm:pt modelId="{1D7383E1-E607-499D-9ECD-4CC66B124FEA}" type="pres">
      <dgm:prSet presAssocID="{58DBC228-251C-4CAA-BEBF-900425BD9C5C}" presName="rootComposite" presStyleCnt="0">
        <dgm:presLayoutVars/>
      </dgm:prSet>
      <dgm:spPr/>
    </dgm:pt>
    <dgm:pt modelId="{CB9D8632-10C6-4962-8F9F-2000468DDFCC}" type="pres">
      <dgm:prSet presAssocID="{58DBC228-251C-4CAA-BEBF-900425BD9C5C}" presName="rootText" presStyleLbl="node0" presStyleIdx="0" presStyleCnt="1" custScaleX="102901" custLinFactNeighborX="1414">
        <dgm:presLayoutVars>
          <dgm:chMax/>
          <dgm:chPref val="4"/>
        </dgm:presLayoutVars>
      </dgm:prSet>
      <dgm:spPr/>
      <dgm:t>
        <a:bodyPr/>
        <a:lstStyle/>
        <a:p>
          <a:endParaRPr lang="en-US"/>
        </a:p>
      </dgm:t>
    </dgm:pt>
    <dgm:pt modelId="{A0590A88-A171-443F-B164-A881ABBB3FC7}" type="pres">
      <dgm:prSet presAssocID="{58DBC228-251C-4CAA-BEBF-900425BD9C5C}" presName="childShape" presStyleCnt="0">
        <dgm:presLayoutVars>
          <dgm:chMax val="0"/>
          <dgm:chPref val="0"/>
        </dgm:presLayoutVars>
      </dgm:prSet>
      <dgm:spPr/>
    </dgm:pt>
    <dgm:pt modelId="{7CEE4D0C-F830-461B-9499-BDDF53B7687A}" type="pres">
      <dgm:prSet presAssocID="{28B13BA7-7825-44FE-B9F0-2EB44177BE5A}" presName="childComposite" presStyleCnt="0">
        <dgm:presLayoutVars>
          <dgm:chMax val="0"/>
          <dgm:chPref val="0"/>
        </dgm:presLayoutVars>
      </dgm:prSet>
      <dgm:spPr/>
    </dgm:pt>
    <dgm:pt modelId="{65B1A43E-3B22-4F86-A74D-35497298A77B}" type="pres">
      <dgm:prSet presAssocID="{28B13BA7-7825-44FE-B9F0-2EB44177BE5A}" presName="Image" presStyleLbl="node1" presStyleIdx="0" presStyleCnt="3" custScaleX="10111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38100">
          <a:solidFill>
            <a:srgbClr val="FF0000"/>
          </a:solidFill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US"/>
        </a:p>
      </dgm:t>
    </dgm:pt>
    <dgm:pt modelId="{7DD39396-E705-450C-BCFA-54B3BE86F867}" type="pres">
      <dgm:prSet presAssocID="{28B13BA7-7825-44FE-B9F0-2EB44177BE5A}" presName="childText" presStyleLbl="lnNode1" presStyleIdx="0" presStyleCnt="3" custScaleX="102742" custLinFactNeighborX="29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44EE1D-553E-4CAC-8E2B-EE45638BA6F8}" type="pres">
      <dgm:prSet presAssocID="{508396F3-2677-444C-BC58-10CB1E36215B}" presName="childComposite" presStyleCnt="0">
        <dgm:presLayoutVars>
          <dgm:chMax val="0"/>
          <dgm:chPref val="0"/>
        </dgm:presLayoutVars>
      </dgm:prSet>
      <dgm:spPr/>
    </dgm:pt>
    <dgm:pt modelId="{5A7043FC-3CA7-429D-8660-76B822E69E33}" type="pres">
      <dgm:prSet presAssocID="{508396F3-2677-444C-BC58-10CB1E36215B}" presName="Image" presStyleLbl="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38100"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888BE7E3-7329-461C-AF56-B50B894F7291}" type="pres">
      <dgm:prSet presAssocID="{508396F3-2677-444C-BC58-10CB1E36215B}" presName="childText" presStyleLbl="lnNode1" presStyleIdx="1" presStyleCnt="3" custScaleX="102254" custLinFactNeighborX="3747" custLinFactNeighborY="123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EAD390-39D6-4FA5-A008-00F5DF6B0601}" type="pres">
      <dgm:prSet presAssocID="{56DDAC03-0EDE-435C-80FC-02F1B12D9D64}" presName="childComposite" presStyleCnt="0">
        <dgm:presLayoutVars>
          <dgm:chMax val="0"/>
          <dgm:chPref val="0"/>
        </dgm:presLayoutVars>
      </dgm:prSet>
      <dgm:spPr/>
    </dgm:pt>
    <dgm:pt modelId="{5A5190F5-30DA-426A-994A-D4CB4A0245F9}" type="pres">
      <dgm:prSet presAssocID="{56DDAC03-0EDE-435C-80FC-02F1B12D9D64}" presName="Image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  <a:ln w="38100"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96C00C3B-7584-4281-9B1A-00E91FB528D9}" type="pres">
      <dgm:prSet presAssocID="{56DDAC03-0EDE-435C-80FC-02F1B12D9D64}" presName="childText" presStyleLbl="lnNode1" presStyleIdx="2" presStyleCnt="3" custScaleX="103767" custLinFactNeighborX="414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E878A96-1ED5-4E84-AE50-301FB73A51E8}" srcId="{58DBC228-251C-4CAA-BEBF-900425BD9C5C}" destId="{28B13BA7-7825-44FE-B9F0-2EB44177BE5A}" srcOrd="0" destOrd="0" parTransId="{9B46E221-F7E8-436E-9A54-50239F20CE83}" sibTransId="{9FF92F47-7F71-4CA1-9197-EBBF1DD7D716}"/>
    <dgm:cxn modelId="{30721D4C-2FD2-4061-B476-1678931BC40E}" type="presOf" srcId="{28B13BA7-7825-44FE-B9F0-2EB44177BE5A}" destId="{7DD39396-E705-450C-BCFA-54B3BE86F867}" srcOrd="0" destOrd="0" presId="urn:microsoft.com/office/officeart/2008/layout/PictureAccentList"/>
    <dgm:cxn modelId="{0BBE9740-35A6-4EC5-BD20-76D1B912414E}" type="presOf" srcId="{56DDAC03-0EDE-435C-80FC-02F1B12D9D64}" destId="{96C00C3B-7584-4281-9B1A-00E91FB528D9}" srcOrd="0" destOrd="0" presId="urn:microsoft.com/office/officeart/2008/layout/PictureAccentList"/>
    <dgm:cxn modelId="{33D6539D-F158-47AC-9BF5-97080D740D64}" type="presOf" srcId="{58DBC228-251C-4CAA-BEBF-900425BD9C5C}" destId="{CB9D8632-10C6-4962-8F9F-2000468DDFCC}" srcOrd="0" destOrd="0" presId="urn:microsoft.com/office/officeart/2008/layout/PictureAccentList"/>
    <dgm:cxn modelId="{936B8736-415D-4EDC-BE6F-787098889012}" srcId="{58DBC228-251C-4CAA-BEBF-900425BD9C5C}" destId="{56DDAC03-0EDE-435C-80FC-02F1B12D9D64}" srcOrd="2" destOrd="0" parTransId="{AB5CFC36-DDD7-478D-B00C-5B61EB9145BF}" sibTransId="{B9A20BAA-AD96-4082-9A46-0336531DE641}"/>
    <dgm:cxn modelId="{E685B7F2-D5C0-4DA2-9588-E26CB341057D}" type="presOf" srcId="{508396F3-2677-444C-BC58-10CB1E36215B}" destId="{888BE7E3-7329-461C-AF56-B50B894F7291}" srcOrd="0" destOrd="0" presId="urn:microsoft.com/office/officeart/2008/layout/PictureAccentList"/>
    <dgm:cxn modelId="{23D19F09-0BD6-4379-B468-0242F193FDCA}" type="presOf" srcId="{1CD9365D-01F9-40BC-8742-D9122D019DCD}" destId="{17BFDBB4-EB20-40C6-83E5-74B9D5A28891}" srcOrd="0" destOrd="0" presId="urn:microsoft.com/office/officeart/2008/layout/PictureAccentList"/>
    <dgm:cxn modelId="{DF12D417-64BC-432F-AEE2-1C9401799172}" srcId="{1CD9365D-01F9-40BC-8742-D9122D019DCD}" destId="{58DBC228-251C-4CAA-BEBF-900425BD9C5C}" srcOrd="0" destOrd="0" parTransId="{DE582525-A02E-44BE-A4BF-B4AC13C0561D}" sibTransId="{9B7618D3-56C8-46C3-AC2E-079D51F392CB}"/>
    <dgm:cxn modelId="{F1671484-D1BC-4E51-8846-D49883AD45CF}" srcId="{58DBC228-251C-4CAA-BEBF-900425BD9C5C}" destId="{508396F3-2677-444C-BC58-10CB1E36215B}" srcOrd="1" destOrd="0" parTransId="{B5A1DE4B-3CDD-4191-B2FD-11B9E7A1BAD1}" sibTransId="{D213DFD0-CA71-4028-8C52-22206315AD34}"/>
    <dgm:cxn modelId="{4BFA3D5E-0ED0-4648-B948-36C86E42314C}" type="presParOf" srcId="{17BFDBB4-EB20-40C6-83E5-74B9D5A28891}" destId="{30F48AB0-8636-4AA5-9756-22DA6B851A4E}" srcOrd="0" destOrd="0" presId="urn:microsoft.com/office/officeart/2008/layout/PictureAccentList"/>
    <dgm:cxn modelId="{75F6306B-A4AF-41D4-86CA-94A4E11CACB5}" type="presParOf" srcId="{30F48AB0-8636-4AA5-9756-22DA6B851A4E}" destId="{1D7383E1-E607-499D-9ECD-4CC66B124FEA}" srcOrd="0" destOrd="0" presId="urn:microsoft.com/office/officeart/2008/layout/PictureAccentList"/>
    <dgm:cxn modelId="{2AF035B9-D873-4FAA-A731-FEEC137EC4F8}" type="presParOf" srcId="{1D7383E1-E607-499D-9ECD-4CC66B124FEA}" destId="{CB9D8632-10C6-4962-8F9F-2000468DDFCC}" srcOrd="0" destOrd="0" presId="urn:microsoft.com/office/officeart/2008/layout/PictureAccentList"/>
    <dgm:cxn modelId="{822AF6B5-C97F-442A-A5BC-7ED84206606D}" type="presParOf" srcId="{30F48AB0-8636-4AA5-9756-22DA6B851A4E}" destId="{A0590A88-A171-443F-B164-A881ABBB3FC7}" srcOrd="1" destOrd="0" presId="urn:microsoft.com/office/officeart/2008/layout/PictureAccentList"/>
    <dgm:cxn modelId="{59FA7C47-6AD6-4D35-9525-5CD54C1DC497}" type="presParOf" srcId="{A0590A88-A171-443F-B164-A881ABBB3FC7}" destId="{7CEE4D0C-F830-461B-9499-BDDF53B7687A}" srcOrd="0" destOrd="0" presId="urn:microsoft.com/office/officeart/2008/layout/PictureAccentList"/>
    <dgm:cxn modelId="{FD7E80C7-A330-44D2-BD86-70EADE929D4A}" type="presParOf" srcId="{7CEE4D0C-F830-461B-9499-BDDF53B7687A}" destId="{65B1A43E-3B22-4F86-A74D-35497298A77B}" srcOrd="0" destOrd="0" presId="urn:microsoft.com/office/officeart/2008/layout/PictureAccentList"/>
    <dgm:cxn modelId="{23659990-29D5-4D01-83C0-25E73C88F0CD}" type="presParOf" srcId="{7CEE4D0C-F830-461B-9499-BDDF53B7687A}" destId="{7DD39396-E705-450C-BCFA-54B3BE86F867}" srcOrd="1" destOrd="0" presId="urn:microsoft.com/office/officeart/2008/layout/PictureAccentList"/>
    <dgm:cxn modelId="{E85BDBD4-336E-4DAB-8D6D-D87CAA2E3FE4}" type="presParOf" srcId="{A0590A88-A171-443F-B164-A881ABBB3FC7}" destId="{2444EE1D-553E-4CAC-8E2B-EE45638BA6F8}" srcOrd="1" destOrd="0" presId="urn:microsoft.com/office/officeart/2008/layout/PictureAccentList"/>
    <dgm:cxn modelId="{CCBEE402-5BD5-48E0-B6C1-C6BF1CD80A1B}" type="presParOf" srcId="{2444EE1D-553E-4CAC-8E2B-EE45638BA6F8}" destId="{5A7043FC-3CA7-429D-8660-76B822E69E33}" srcOrd="0" destOrd="0" presId="urn:microsoft.com/office/officeart/2008/layout/PictureAccentList"/>
    <dgm:cxn modelId="{A477D0AB-61A5-4D52-9B64-E91AC9581035}" type="presParOf" srcId="{2444EE1D-553E-4CAC-8E2B-EE45638BA6F8}" destId="{888BE7E3-7329-461C-AF56-B50B894F7291}" srcOrd="1" destOrd="0" presId="urn:microsoft.com/office/officeart/2008/layout/PictureAccentList"/>
    <dgm:cxn modelId="{4618242E-2797-4470-8FD2-78F1DA3E8F65}" type="presParOf" srcId="{A0590A88-A171-443F-B164-A881ABBB3FC7}" destId="{96EAD390-39D6-4FA5-A008-00F5DF6B0601}" srcOrd="2" destOrd="0" presId="urn:microsoft.com/office/officeart/2008/layout/PictureAccentList"/>
    <dgm:cxn modelId="{A1B50BA6-9154-4364-8318-BDC1C4CF5EF0}" type="presParOf" srcId="{96EAD390-39D6-4FA5-A008-00F5DF6B0601}" destId="{5A5190F5-30DA-426A-994A-D4CB4A0245F9}" srcOrd="0" destOrd="0" presId="urn:microsoft.com/office/officeart/2008/layout/PictureAccentList"/>
    <dgm:cxn modelId="{D345F990-320A-4A2E-93E9-AFEE34C6510F}" type="presParOf" srcId="{96EAD390-39D6-4FA5-A008-00F5DF6B0601}" destId="{96C00C3B-7584-4281-9B1A-00E91FB528D9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E9AA9EF-F695-4ACB-8082-B8F32574282F}" type="doc">
      <dgm:prSet loTypeId="urn:microsoft.com/office/officeart/2008/layout/HorizontalMultiLevelHierarchy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AE5DEE2-C4BA-4243-890D-66A37348E36B}">
      <dgm:prSet phldrT="[Text]" custT="1"/>
      <dgm:spPr>
        <a:solidFill>
          <a:srgbClr val="00B0F0"/>
        </a:solidFill>
      </dgm:spPr>
      <dgm:t>
        <a:bodyPr/>
        <a:lstStyle/>
        <a:p>
          <a:r>
            <a:rPr lang="bn-IN" sz="7200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মূল্যায়ন </a:t>
          </a:r>
          <a:endParaRPr lang="en-US" sz="57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6F41A1D-F737-4D32-862A-7D063AFB4AE8}" type="parTrans" cxnId="{32C7D5D4-6AD0-4C0E-BE5C-0014E9305D0B}">
      <dgm:prSet/>
      <dgm:spPr/>
      <dgm:t>
        <a:bodyPr/>
        <a:lstStyle/>
        <a:p>
          <a:endParaRPr lang="en-US"/>
        </a:p>
      </dgm:t>
    </dgm:pt>
    <dgm:pt modelId="{EC7B81FE-8E9E-4916-9D6F-0598C07C958E}" type="sibTrans" cxnId="{32C7D5D4-6AD0-4C0E-BE5C-0014E9305D0B}">
      <dgm:prSet/>
      <dgm:spPr/>
      <dgm:t>
        <a:bodyPr/>
        <a:lstStyle/>
        <a:p>
          <a:endParaRPr lang="en-US"/>
        </a:p>
      </dgm:t>
    </dgm:pt>
    <dgm:pt modelId="{817B8694-25C9-444B-B1F4-FA67CD03706C}">
      <dgm:prSet phldrT="[Text]"/>
      <dgm:spPr>
        <a:solidFill>
          <a:srgbClr val="00FF00"/>
        </a:solidFill>
      </dgm:spPr>
      <dgm:t>
        <a:bodyPr/>
        <a:lstStyle/>
        <a:p>
          <a:r>
            <a:rPr lang="bn-IN" b="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ধাবক কাকে বলে ? </a:t>
          </a:r>
          <a:endParaRPr lang="en-US" b="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3FF23F5-403A-46B3-87BA-DE901929202A}" type="parTrans" cxnId="{DC5FD948-BFDD-47CF-902E-A62F0C23DA29}">
      <dgm:prSet/>
      <dgm:spPr/>
      <dgm:t>
        <a:bodyPr/>
        <a:lstStyle/>
        <a:p>
          <a:endParaRPr lang="en-US"/>
        </a:p>
      </dgm:t>
    </dgm:pt>
    <dgm:pt modelId="{91FFDFFC-B17A-4FC8-B203-B6BF7CEFFA24}" type="sibTrans" cxnId="{DC5FD948-BFDD-47CF-902E-A62F0C23DA29}">
      <dgm:prSet/>
      <dgm:spPr/>
      <dgm:t>
        <a:bodyPr/>
        <a:lstStyle/>
        <a:p>
          <a:endParaRPr lang="en-US"/>
        </a:p>
      </dgm:t>
    </dgm:pt>
    <dgm:pt modelId="{693C04B0-8D3F-4080-A06A-FC5BFAC494B4}">
      <dgm:prSet phldrT="[Text]"/>
      <dgm:spPr>
        <a:solidFill>
          <a:srgbClr val="FF66FF"/>
        </a:solidFill>
      </dgm:spPr>
      <dgm:t>
        <a:bodyPr/>
        <a:lstStyle/>
        <a:p>
          <a:r>
            <a:rPr lang="bn-IN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অফসেট বলতে কী বোঝ ? </a:t>
          </a:r>
          <a:endParaRPr lang="en-US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05AAC3E-8100-49BE-BBF1-9EFA7A3A76AC}" type="parTrans" cxnId="{93AC8836-5BB9-4ADA-86F8-4E66E87FAFDB}">
      <dgm:prSet/>
      <dgm:spPr/>
      <dgm:t>
        <a:bodyPr/>
        <a:lstStyle/>
        <a:p>
          <a:endParaRPr lang="en-US"/>
        </a:p>
      </dgm:t>
    </dgm:pt>
    <dgm:pt modelId="{86E83B14-7EFB-47A3-8E45-EADF0044F2BE}" type="sibTrans" cxnId="{93AC8836-5BB9-4ADA-86F8-4E66E87FAFDB}">
      <dgm:prSet/>
      <dgm:spPr/>
      <dgm:t>
        <a:bodyPr/>
        <a:lstStyle/>
        <a:p>
          <a:endParaRPr lang="en-US"/>
        </a:p>
      </dgm:t>
    </dgm:pt>
    <dgm:pt modelId="{03CB9871-4F2E-4450-8152-DB4E6EE7DA7F}">
      <dgm:prSet phldrT="[Text]" custT="1"/>
      <dgm:spPr>
        <a:solidFill>
          <a:srgbClr val="ACF6FE"/>
        </a:solidFill>
      </dgm:spPr>
      <dgm:t>
        <a:bodyPr/>
        <a:lstStyle/>
        <a:p>
          <a:r>
            <a:rPr lang="bn-IN" sz="44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ওলকচুর কান্ড কী জাতীয় ?</a:t>
          </a:r>
        </a:p>
        <a:p>
          <a:r>
            <a:rPr lang="bn-IN" sz="44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44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3F34C22-08A1-455C-836D-B3FAB68D4389}" type="parTrans" cxnId="{2FD074DF-492D-4690-AE02-655322B01235}">
      <dgm:prSet/>
      <dgm:spPr/>
      <dgm:t>
        <a:bodyPr/>
        <a:lstStyle/>
        <a:p>
          <a:endParaRPr lang="en-US"/>
        </a:p>
      </dgm:t>
    </dgm:pt>
    <dgm:pt modelId="{7A830098-0FDF-437A-A53E-5EC5CF4E7F3A}" type="sibTrans" cxnId="{2FD074DF-492D-4690-AE02-655322B01235}">
      <dgm:prSet/>
      <dgm:spPr/>
      <dgm:t>
        <a:bodyPr/>
        <a:lstStyle/>
        <a:p>
          <a:endParaRPr lang="en-US"/>
        </a:p>
      </dgm:t>
    </dgm:pt>
    <dgm:pt modelId="{0632D6F0-E940-4427-9DAF-B7230B3A8011}" type="pres">
      <dgm:prSet presAssocID="{9E9AA9EF-F695-4ACB-8082-B8F32574282F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32B99F6-143A-47F8-9F55-21B28DD767A2}" type="pres">
      <dgm:prSet presAssocID="{EAE5DEE2-C4BA-4243-890D-66A37348E36B}" presName="root1" presStyleCnt="0"/>
      <dgm:spPr/>
    </dgm:pt>
    <dgm:pt modelId="{C69066F8-3DDE-4E5F-8E10-48DF9AD32F3E}" type="pres">
      <dgm:prSet presAssocID="{EAE5DEE2-C4BA-4243-890D-66A37348E36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399C2CA-375D-4D24-800F-8BA51F6C090D}" type="pres">
      <dgm:prSet presAssocID="{EAE5DEE2-C4BA-4243-890D-66A37348E36B}" presName="level2hierChild" presStyleCnt="0"/>
      <dgm:spPr/>
    </dgm:pt>
    <dgm:pt modelId="{6BC29179-E127-4B11-B67E-CEDCAD54015C}" type="pres">
      <dgm:prSet presAssocID="{F3FF23F5-403A-46B3-87BA-DE901929202A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FCDFA60A-A1A1-4C7B-B033-78BE8964825B}" type="pres">
      <dgm:prSet presAssocID="{F3FF23F5-403A-46B3-87BA-DE901929202A}" presName="connTx" presStyleLbl="parChTrans1D2" presStyleIdx="0" presStyleCnt="3"/>
      <dgm:spPr/>
      <dgm:t>
        <a:bodyPr/>
        <a:lstStyle/>
        <a:p>
          <a:endParaRPr lang="en-US"/>
        </a:p>
      </dgm:t>
    </dgm:pt>
    <dgm:pt modelId="{AB0E976C-7B7B-4F34-AE21-8CD70564FD08}" type="pres">
      <dgm:prSet presAssocID="{817B8694-25C9-444B-B1F4-FA67CD03706C}" presName="root2" presStyleCnt="0"/>
      <dgm:spPr/>
    </dgm:pt>
    <dgm:pt modelId="{22990B2D-2D41-482E-AC4D-502DE63353F9}" type="pres">
      <dgm:prSet presAssocID="{817B8694-25C9-444B-B1F4-FA67CD03706C}" presName="LevelTwoTextNode" presStyleLbl="node2" presStyleIdx="0" presStyleCnt="3" custScaleX="191100" custScaleY="10355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07EDF54-9696-4C15-BEDF-05952C7AA6B3}" type="pres">
      <dgm:prSet presAssocID="{817B8694-25C9-444B-B1F4-FA67CD03706C}" presName="level3hierChild" presStyleCnt="0"/>
      <dgm:spPr/>
    </dgm:pt>
    <dgm:pt modelId="{B1A203C0-54F4-4906-949F-8BA2C1B0EC50}" type="pres">
      <dgm:prSet presAssocID="{D05AAC3E-8100-49BE-BBF1-9EFA7A3A76AC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6E212C0A-3E71-46CA-9544-980BB286170E}" type="pres">
      <dgm:prSet presAssocID="{D05AAC3E-8100-49BE-BBF1-9EFA7A3A76AC}" presName="connTx" presStyleLbl="parChTrans1D2" presStyleIdx="1" presStyleCnt="3"/>
      <dgm:spPr/>
      <dgm:t>
        <a:bodyPr/>
        <a:lstStyle/>
        <a:p>
          <a:endParaRPr lang="en-US"/>
        </a:p>
      </dgm:t>
    </dgm:pt>
    <dgm:pt modelId="{5E5287A6-2719-412F-A978-3D25DA3896BA}" type="pres">
      <dgm:prSet presAssocID="{693C04B0-8D3F-4080-A06A-FC5BFAC494B4}" presName="root2" presStyleCnt="0"/>
      <dgm:spPr/>
    </dgm:pt>
    <dgm:pt modelId="{B54BF8C1-2F31-4936-8234-2A5F76D09E04}" type="pres">
      <dgm:prSet presAssocID="{693C04B0-8D3F-4080-A06A-FC5BFAC494B4}" presName="LevelTwoTextNode" presStyleLbl="node2" presStyleIdx="1" presStyleCnt="3" custScaleX="19304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BA0D619-0093-4EC4-A2B3-7198998957A0}" type="pres">
      <dgm:prSet presAssocID="{693C04B0-8D3F-4080-A06A-FC5BFAC494B4}" presName="level3hierChild" presStyleCnt="0"/>
      <dgm:spPr/>
    </dgm:pt>
    <dgm:pt modelId="{85D93C0C-E177-412E-BA1D-5744F43A8DB0}" type="pres">
      <dgm:prSet presAssocID="{13F34C22-08A1-455C-836D-B3FAB68D4389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54B54AF0-70BA-4554-B9DE-222A98F8E83E}" type="pres">
      <dgm:prSet presAssocID="{13F34C22-08A1-455C-836D-B3FAB68D4389}" presName="connTx" presStyleLbl="parChTrans1D2" presStyleIdx="2" presStyleCnt="3"/>
      <dgm:spPr/>
      <dgm:t>
        <a:bodyPr/>
        <a:lstStyle/>
        <a:p>
          <a:endParaRPr lang="en-US"/>
        </a:p>
      </dgm:t>
    </dgm:pt>
    <dgm:pt modelId="{EF4B36AD-90E3-4D3E-AA9D-79854A4BA61F}" type="pres">
      <dgm:prSet presAssocID="{03CB9871-4F2E-4450-8152-DB4E6EE7DA7F}" presName="root2" presStyleCnt="0"/>
      <dgm:spPr/>
    </dgm:pt>
    <dgm:pt modelId="{5F95E912-0EFD-48F9-B3F9-CA7BD120D551}" type="pres">
      <dgm:prSet presAssocID="{03CB9871-4F2E-4450-8152-DB4E6EE7DA7F}" presName="LevelTwoTextNode" presStyleLbl="node2" presStyleIdx="2" presStyleCnt="3" custScaleX="191935" custScaleY="17390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F355939-A15D-41F6-A773-969FA29D221E}" type="pres">
      <dgm:prSet presAssocID="{03CB9871-4F2E-4450-8152-DB4E6EE7DA7F}" presName="level3hierChild" presStyleCnt="0"/>
      <dgm:spPr/>
    </dgm:pt>
  </dgm:ptLst>
  <dgm:cxnLst>
    <dgm:cxn modelId="{28E79D90-1BE5-4730-8F02-7B6F8A957C56}" type="presOf" srcId="{EAE5DEE2-C4BA-4243-890D-66A37348E36B}" destId="{C69066F8-3DDE-4E5F-8E10-48DF9AD32F3E}" srcOrd="0" destOrd="0" presId="urn:microsoft.com/office/officeart/2008/layout/HorizontalMultiLevelHierarchy"/>
    <dgm:cxn modelId="{127FF129-DE33-44F6-858A-5784827FCDC6}" type="presOf" srcId="{F3FF23F5-403A-46B3-87BA-DE901929202A}" destId="{FCDFA60A-A1A1-4C7B-B033-78BE8964825B}" srcOrd="1" destOrd="0" presId="urn:microsoft.com/office/officeart/2008/layout/HorizontalMultiLevelHierarchy"/>
    <dgm:cxn modelId="{32C7D5D4-6AD0-4C0E-BE5C-0014E9305D0B}" srcId="{9E9AA9EF-F695-4ACB-8082-B8F32574282F}" destId="{EAE5DEE2-C4BA-4243-890D-66A37348E36B}" srcOrd="0" destOrd="0" parTransId="{66F41A1D-F737-4D32-862A-7D063AFB4AE8}" sibTransId="{EC7B81FE-8E9E-4916-9D6F-0598C07C958E}"/>
    <dgm:cxn modelId="{D831592E-256E-4A7C-AB03-60FA26317B9B}" type="presOf" srcId="{D05AAC3E-8100-49BE-BBF1-9EFA7A3A76AC}" destId="{6E212C0A-3E71-46CA-9544-980BB286170E}" srcOrd="1" destOrd="0" presId="urn:microsoft.com/office/officeart/2008/layout/HorizontalMultiLevelHierarchy"/>
    <dgm:cxn modelId="{028160B5-A679-4E41-8FCD-76152650767D}" type="presOf" srcId="{13F34C22-08A1-455C-836D-B3FAB68D4389}" destId="{85D93C0C-E177-412E-BA1D-5744F43A8DB0}" srcOrd="0" destOrd="0" presId="urn:microsoft.com/office/officeart/2008/layout/HorizontalMultiLevelHierarchy"/>
    <dgm:cxn modelId="{2FD074DF-492D-4690-AE02-655322B01235}" srcId="{EAE5DEE2-C4BA-4243-890D-66A37348E36B}" destId="{03CB9871-4F2E-4450-8152-DB4E6EE7DA7F}" srcOrd="2" destOrd="0" parTransId="{13F34C22-08A1-455C-836D-B3FAB68D4389}" sibTransId="{7A830098-0FDF-437A-A53E-5EC5CF4E7F3A}"/>
    <dgm:cxn modelId="{4E2A440B-5076-4FF4-925E-D5359EB21BA2}" type="presOf" srcId="{03CB9871-4F2E-4450-8152-DB4E6EE7DA7F}" destId="{5F95E912-0EFD-48F9-B3F9-CA7BD120D551}" srcOrd="0" destOrd="0" presId="urn:microsoft.com/office/officeart/2008/layout/HorizontalMultiLevelHierarchy"/>
    <dgm:cxn modelId="{DC5FD948-BFDD-47CF-902E-A62F0C23DA29}" srcId="{EAE5DEE2-C4BA-4243-890D-66A37348E36B}" destId="{817B8694-25C9-444B-B1F4-FA67CD03706C}" srcOrd="0" destOrd="0" parTransId="{F3FF23F5-403A-46B3-87BA-DE901929202A}" sibTransId="{91FFDFFC-B17A-4FC8-B203-B6BF7CEFFA24}"/>
    <dgm:cxn modelId="{EA2BC8E7-9530-4668-980C-CE983238DEA0}" type="presOf" srcId="{693C04B0-8D3F-4080-A06A-FC5BFAC494B4}" destId="{B54BF8C1-2F31-4936-8234-2A5F76D09E04}" srcOrd="0" destOrd="0" presId="urn:microsoft.com/office/officeart/2008/layout/HorizontalMultiLevelHierarchy"/>
    <dgm:cxn modelId="{B717F8D7-6431-4455-A05C-FE732EDBD15F}" type="presOf" srcId="{D05AAC3E-8100-49BE-BBF1-9EFA7A3A76AC}" destId="{B1A203C0-54F4-4906-949F-8BA2C1B0EC50}" srcOrd="0" destOrd="0" presId="urn:microsoft.com/office/officeart/2008/layout/HorizontalMultiLevelHierarchy"/>
    <dgm:cxn modelId="{93AC8836-5BB9-4ADA-86F8-4E66E87FAFDB}" srcId="{EAE5DEE2-C4BA-4243-890D-66A37348E36B}" destId="{693C04B0-8D3F-4080-A06A-FC5BFAC494B4}" srcOrd="1" destOrd="0" parTransId="{D05AAC3E-8100-49BE-BBF1-9EFA7A3A76AC}" sibTransId="{86E83B14-7EFB-47A3-8E45-EADF0044F2BE}"/>
    <dgm:cxn modelId="{98DFBCD1-AD0F-45E2-A9FD-F41F1178B66A}" type="presOf" srcId="{13F34C22-08A1-455C-836D-B3FAB68D4389}" destId="{54B54AF0-70BA-4554-B9DE-222A98F8E83E}" srcOrd="1" destOrd="0" presId="urn:microsoft.com/office/officeart/2008/layout/HorizontalMultiLevelHierarchy"/>
    <dgm:cxn modelId="{16BC85F2-075A-464E-9612-D43DDFF39541}" type="presOf" srcId="{9E9AA9EF-F695-4ACB-8082-B8F32574282F}" destId="{0632D6F0-E940-4427-9DAF-B7230B3A8011}" srcOrd="0" destOrd="0" presId="urn:microsoft.com/office/officeart/2008/layout/HorizontalMultiLevelHierarchy"/>
    <dgm:cxn modelId="{E9C109F5-9EDD-417C-88D3-5F99A4EB32AB}" type="presOf" srcId="{F3FF23F5-403A-46B3-87BA-DE901929202A}" destId="{6BC29179-E127-4B11-B67E-CEDCAD54015C}" srcOrd="0" destOrd="0" presId="urn:microsoft.com/office/officeart/2008/layout/HorizontalMultiLevelHierarchy"/>
    <dgm:cxn modelId="{5E78A427-5687-4CCD-BFA0-8D429E78138D}" type="presOf" srcId="{817B8694-25C9-444B-B1F4-FA67CD03706C}" destId="{22990B2D-2D41-482E-AC4D-502DE63353F9}" srcOrd="0" destOrd="0" presId="urn:microsoft.com/office/officeart/2008/layout/HorizontalMultiLevelHierarchy"/>
    <dgm:cxn modelId="{4DF4C9C5-D833-4EF7-9D2E-501ABB2025DD}" type="presParOf" srcId="{0632D6F0-E940-4427-9DAF-B7230B3A8011}" destId="{C32B99F6-143A-47F8-9F55-21B28DD767A2}" srcOrd="0" destOrd="0" presId="urn:microsoft.com/office/officeart/2008/layout/HorizontalMultiLevelHierarchy"/>
    <dgm:cxn modelId="{B42D7D5F-CFF6-4B4A-AEC9-6C228030A19D}" type="presParOf" srcId="{C32B99F6-143A-47F8-9F55-21B28DD767A2}" destId="{C69066F8-3DDE-4E5F-8E10-48DF9AD32F3E}" srcOrd="0" destOrd="0" presId="urn:microsoft.com/office/officeart/2008/layout/HorizontalMultiLevelHierarchy"/>
    <dgm:cxn modelId="{225C5AC5-50EB-43CB-A403-AFED6AE59196}" type="presParOf" srcId="{C32B99F6-143A-47F8-9F55-21B28DD767A2}" destId="{A399C2CA-375D-4D24-800F-8BA51F6C090D}" srcOrd="1" destOrd="0" presId="urn:microsoft.com/office/officeart/2008/layout/HorizontalMultiLevelHierarchy"/>
    <dgm:cxn modelId="{F2910481-3B57-4B2D-9647-0010804914B1}" type="presParOf" srcId="{A399C2CA-375D-4D24-800F-8BA51F6C090D}" destId="{6BC29179-E127-4B11-B67E-CEDCAD54015C}" srcOrd="0" destOrd="0" presId="urn:microsoft.com/office/officeart/2008/layout/HorizontalMultiLevelHierarchy"/>
    <dgm:cxn modelId="{5EA4EAC8-468F-4C2C-B803-9356D41C5567}" type="presParOf" srcId="{6BC29179-E127-4B11-B67E-CEDCAD54015C}" destId="{FCDFA60A-A1A1-4C7B-B033-78BE8964825B}" srcOrd="0" destOrd="0" presId="urn:microsoft.com/office/officeart/2008/layout/HorizontalMultiLevelHierarchy"/>
    <dgm:cxn modelId="{32C521E4-C074-4741-B557-FD5EE5074C3A}" type="presParOf" srcId="{A399C2CA-375D-4D24-800F-8BA51F6C090D}" destId="{AB0E976C-7B7B-4F34-AE21-8CD70564FD08}" srcOrd="1" destOrd="0" presId="urn:microsoft.com/office/officeart/2008/layout/HorizontalMultiLevelHierarchy"/>
    <dgm:cxn modelId="{6A3005AC-6CF9-4AF9-AA8D-97A26BFBEFC1}" type="presParOf" srcId="{AB0E976C-7B7B-4F34-AE21-8CD70564FD08}" destId="{22990B2D-2D41-482E-AC4D-502DE63353F9}" srcOrd="0" destOrd="0" presId="urn:microsoft.com/office/officeart/2008/layout/HorizontalMultiLevelHierarchy"/>
    <dgm:cxn modelId="{96718CAD-F98C-4E46-A0A9-56FEB09A9BF2}" type="presParOf" srcId="{AB0E976C-7B7B-4F34-AE21-8CD70564FD08}" destId="{A07EDF54-9696-4C15-BEDF-05952C7AA6B3}" srcOrd="1" destOrd="0" presId="urn:microsoft.com/office/officeart/2008/layout/HorizontalMultiLevelHierarchy"/>
    <dgm:cxn modelId="{2A224EB2-1E15-491C-9DDE-568ED5B51AF5}" type="presParOf" srcId="{A399C2CA-375D-4D24-800F-8BA51F6C090D}" destId="{B1A203C0-54F4-4906-949F-8BA2C1B0EC50}" srcOrd="2" destOrd="0" presId="urn:microsoft.com/office/officeart/2008/layout/HorizontalMultiLevelHierarchy"/>
    <dgm:cxn modelId="{031B8D8B-6168-4485-81A4-B2D2B492E3CB}" type="presParOf" srcId="{B1A203C0-54F4-4906-949F-8BA2C1B0EC50}" destId="{6E212C0A-3E71-46CA-9544-980BB286170E}" srcOrd="0" destOrd="0" presId="urn:microsoft.com/office/officeart/2008/layout/HorizontalMultiLevelHierarchy"/>
    <dgm:cxn modelId="{3F627FAA-9B00-4F12-A328-294A68AB341B}" type="presParOf" srcId="{A399C2CA-375D-4D24-800F-8BA51F6C090D}" destId="{5E5287A6-2719-412F-A978-3D25DA3896BA}" srcOrd="3" destOrd="0" presId="urn:microsoft.com/office/officeart/2008/layout/HorizontalMultiLevelHierarchy"/>
    <dgm:cxn modelId="{7F6E37C2-8CE2-4722-A6F7-E51D076D4151}" type="presParOf" srcId="{5E5287A6-2719-412F-A978-3D25DA3896BA}" destId="{B54BF8C1-2F31-4936-8234-2A5F76D09E04}" srcOrd="0" destOrd="0" presId="urn:microsoft.com/office/officeart/2008/layout/HorizontalMultiLevelHierarchy"/>
    <dgm:cxn modelId="{772F837D-F5B1-433D-A943-41D660821827}" type="presParOf" srcId="{5E5287A6-2719-412F-A978-3D25DA3896BA}" destId="{EBA0D619-0093-4EC4-A2B3-7198998957A0}" srcOrd="1" destOrd="0" presId="urn:microsoft.com/office/officeart/2008/layout/HorizontalMultiLevelHierarchy"/>
    <dgm:cxn modelId="{97D965DB-94A1-4531-A007-04FCBAFAD9BC}" type="presParOf" srcId="{A399C2CA-375D-4D24-800F-8BA51F6C090D}" destId="{85D93C0C-E177-412E-BA1D-5744F43A8DB0}" srcOrd="4" destOrd="0" presId="urn:microsoft.com/office/officeart/2008/layout/HorizontalMultiLevelHierarchy"/>
    <dgm:cxn modelId="{42772915-C4FD-49DE-9703-8DFEBD946992}" type="presParOf" srcId="{85D93C0C-E177-412E-BA1D-5744F43A8DB0}" destId="{54B54AF0-70BA-4554-B9DE-222A98F8E83E}" srcOrd="0" destOrd="0" presId="urn:microsoft.com/office/officeart/2008/layout/HorizontalMultiLevelHierarchy"/>
    <dgm:cxn modelId="{5EFF39BE-7056-4FCF-B94B-02BB0D21BFC5}" type="presParOf" srcId="{A399C2CA-375D-4D24-800F-8BA51F6C090D}" destId="{EF4B36AD-90E3-4D3E-AA9D-79854A4BA61F}" srcOrd="5" destOrd="0" presId="urn:microsoft.com/office/officeart/2008/layout/HorizontalMultiLevelHierarchy"/>
    <dgm:cxn modelId="{CD5FDA4F-4249-4F94-9FA7-D8B3E23C4357}" type="presParOf" srcId="{EF4B36AD-90E3-4D3E-AA9D-79854A4BA61F}" destId="{5F95E912-0EFD-48F9-B3F9-CA7BD120D551}" srcOrd="0" destOrd="0" presId="urn:microsoft.com/office/officeart/2008/layout/HorizontalMultiLevelHierarchy"/>
    <dgm:cxn modelId="{608C1AA2-291A-4261-AFB8-333C90D76CCC}" type="presParOf" srcId="{EF4B36AD-90E3-4D3E-AA9D-79854A4BA61F}" destId="{0F355939-A15D-41F6-A773-969FA29D221E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40457-2988-4AC0-B31D-40EB9A74192B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CD5D-ECF5-45D2-A1E9-4D51E8FA0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422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40457-2988-4AC0-B31D-40EB9A74192B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CD5D-ECF5-45D2-A1E9-4D51E8FA0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168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40457-2988-4AC0-B31D-40EB9A74192B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CD5D-ECF5-45D2-A1E9-4D51E8FA0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937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40457-2988-4AC0-B31D-40EB9A74192B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CD5D-ECF5-45D2-A1E9-4D51E8FA0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396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40457-2988-4AC0-B31D-40EB9A74192B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CD5D-ECF5-45D2-A1E9-4D51E8FA0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936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40457-2988-4AC0-B31D-40EB9A74192B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CD5D-ECF5-45D2-A1E9-4D51E8FA0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258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40457-2988-4AC0-B31D-40EB9A74192B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CD5D-ECF5-45D2-A1E9-4D51E8FA0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023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40457-2988-4AC0-B31D-40EB9A74192B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CD5D-ECF5-45D2-A1E9-4D51E8FA0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063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40457-2988-4AC0-B31D-40EB9A74192B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CD5D-ECF5-45D2-A1E9-4D51E8FA0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178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40457-2988-4AC0-B31D-40EB9A74192B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CD5D-ECF5-45D2-A1E9-4D51E8FA0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334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40457-2988-4AC0-B31D-40EB9A74192B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CD5D-ECF5-45D2-A1E9-4D51E8FA0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051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40457-2988-4AC0-B31D-40EB9A74192B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DCD5D-ECF5-45D2-A1E9-4D51E8FA0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93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045" y="627591"/>
            <a:ext cx="5006594" cy="118927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sz="11500" dirty="0" smtClean="0">
                <a:solidFill>
                  <a:srgbClr val="FF33CC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r>
              <a:rPr lang="bn-IN" sz="11500" dirty="0" smtClean="0">
                <a:solidFill>
                  <a:srgbClr val="00FF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IN" sz="11500" dirty="0" smtClean="0">
                <a:solidFill>
                  <a:srgbClr val="7030A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endParaRPr lang="en-US" sz="7200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25264" y="1179472"/>
            <a:ext cx="2638068" cy="807352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</a:bodyPr>
          <a:lstStyle/>
          <a:p>
            <a:r>
              <a:rPr lang="bn-IN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bn-IN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bn-IN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bn-IN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bn-I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533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2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17499" y="350788"/>
            <a:ext cx="8300426" cy="1185863"/>
            <a:chOff x="320550" y="560917"/>
            <a:chExt cx="8371265" cy="1324177"/>
          </a:xfrm>
          <a:solidFill>
            <a:srgbClr val="DAFBFA"/>
          </a:solidFill>
          <a:effectLst/>
        </p:grpSpPr>
        <p:sp>
          <p:nvSpPr>
            <p:cNvPr id="3" name="Down Ribbon 2"/>
            <p:cNvSpPr/>
            <p:nvPr/>
          </p:nvSpPr>
          <p:spPr>
            <a:xfrm>
              <a:off x="320550" y="560917"/>
              <a:ext cx="8371265" cy="1324177"/>
            </a:xfrm>
            <a:prstGeom prst="ribbon">
              <a:avLst/>
            </a:prstGeom>
            <a:grpFill/>
            <a:ln>
              <a:solidFill>
                <a:srgbClr val="FF00FF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CC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689157" y="980629"/>
              <a:ext cx="3780429" cy="58477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prstTxWarp prst="textPlain">
                <a:avLst/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r>
                <a:rPr lang="bn-IN" sz="3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</a:t>
              </a:r>
              <a:r>
                <a:rPr lang="bn-IN" sz="32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রি</a:t>
              </a:r>
              <a:r>
                <a:rPr lang="bn-IN" sz="3200" b="1" dirty="0" smtClean="0">
                  <a:solidFill>
                    <a:srgbClr val="BE02B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চি</a:t>
              </a:r>
              <a:r>
                <a:rPr lang="bn-IN" sz="32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তি</a:t>
              </a:r>
              <a:endPara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cxnSp>
        <p:nvCxnSpPr>
          <p:cNvPr id="5" name="Straight Connector 4"/>
          <p:cNvCxnSpPr/>
          <p:nvPr/>
        </p:nvCxnSpPr>
        <p:spPr>
          <a:xfrm flipH="1" flipV="1">
            <a:off x="4436829" y="1909807"/>
            <a:ext cx="71309" cy="4391847"/>
          </a:xfrm>
          <a:prstGeom prst="line">
            <a:avLst/>
          </a:prstGeom>
          <a:ln w="82550" cmpd="thickThin">
            <a:gradFill>
              <a:gsLst>
                <a:gs pos="13000">
                  <a:srgbClr val="002060"/>
                </a:gs>
                <a:gs pos="39000">
                  <a:srgbClr val="FFFF00"/>
                </a:gs>
                <a:gs pos="62000">
                  <a:srgbClr val="FFC000"/>
                </a:gs>
                <a:gs pos="89000">
                  <a:srgbClr val="C00000"/>
                </a:gs>
              </a:gsLst>
              <a:lin ang="5400000" scaled="1"/>
            </a:gra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705466" y="2835488"/>
            <a:ext cx="0" cy="2950405"/>
          </a:xfrm>
          <a:prstGeom prst="line">
            <a:avLst/>
          </a:prstGeom>
          <a:ln w="82550" cmpd="thickThin">
            <a:gradFill>
              <a:gsLst>
                <a:gs pos="19000">
                  <a:srgbClr val="FF0000"/>
                </a:gs>
                <a:gs pos="85000">
                  <a:srgbClr val="3366FF"/>
                </a:gs>
              </a:gsLst>
              <a:lin ang="5400000" scaled="1"/>
            </a:gra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 flipV="1">
            <a:off x="4207770" y="2835488"/>
            <a:ext cx="30075" cy="2950405"/>
          </a:xfrm>
          <a:prstGeom prst="line">
            <a:avLst/>
          </a:prstGeom>
          <a:ln w="82550" cmpd="thickThin">
            <a:gradFill>
              <a:gsLst>
                <a:gs pos="19000">
                  <a:srgbClr val="FF0000"/>
                </a:gs>
                <a:gs pos="85000">
                  <a:srgbClr val="3366FF"/>
                </a:gs>
              </a:gsLst>
              <a:lin ang="5400000" scaled="1"/>
            </a:gra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417499" y="1808115"/>
            <a:ext cx="3585560" cy="4586288"/>
            <a:chOff x="417499" y="1808115"/>
            <a:chExt cx="3585560" cy="4586288"/>
          </a:xfrm>
        </p:grpSpPr>
        <p:sp>
          <p:nvSpPr>
            <p:cNvPr id="9" name="TextBox 8"/>
            <p:cNvSpPr txBox="1"/>
            <p:nvPr/>
          </p:nvSpPr>
          <p:spPr>
            <a:xfrm>
              <a:off x="417499" y="1808115"/>
              <a:ext cx="3585560" cy="4586288"/>
            </a:xfrm>
            <a:prstGeom prst="rect">
              <a:avLst/>
            </a:prstGeom>
            <a:solidFill>
              <a:srgbClr val="FFC9F0"/>
            </a:solidFill>
            <a:ln w="38100">
              <a:solidFill>
                <a:srgbClr val="FF00FF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79925" y="4157027"/>
              <a:ext cx="2995662" cy="661938"/>
            </a:xfrm>
            <a:prstGeom prst="rect">
              <a:avLst/>
            </a:prstGeom>
            <a:solidFill>
              <a:srgbClr val="FFC9F0"/>
            </a:solidFill>
            <a:ln>
              <a:noFill/>
            </a:ln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bn-IN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মোহাদ আব্দুল মজিদ মিঞা </a:t>
              </a:r>
              <a:endParaRPr lang="en-US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693792" y="4818965"/>
              <a:ext cx="1996993" cy="335559"/>
            </a:xfrm>
            <a:prstGeom prst="rect">
              <a:avLst/>
            </a:prstGeom>
            <a:solidFill>
              <a:srgbClr val="FFC9F0"/>
            </a:solidFill>
            <a:ln>
              <a:noFill/>
            </a:ln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bn-IN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সহকারি শিক্ষক গণিত </a:t>
              </a:r>
              <a:endParaRPr lang="en-US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58434" y="5222711"/>
              <a:ext cx="3001521" cy="388511"/>
            </a:xfrm>
            <a:prstGeom prst="rect">
              <a:avLst/>
            </a:prstGeom>
            <a:solidFill>
              <a:srgbClr val="FFC9F0"/>
            </a:solidFill>
            <a:ln>
              <a:noFill/>
            </a:ln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bn-IN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কামাল বাজার ফাজিল মাদরাসা </a:t>
              </a:r>
              <a:endParaRPr lang="en-US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58434" y="5720514"/>
              <a:ext cx="3001521" cy="276414"/>
            </a:xfrm>
            <a:prstGeom prst="rect">
              <a:avLst/>
            </a:prstGeom>
            <a:solidFill>
              <a:srgbClr val="FFC9F0"/>
            </a:solidFill>
            <a:ln>
              <a:noFill/>
            </a:ln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bn-IN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বিশ্বনাথ , সিলেট ।</a:t>
              </a:r>
              <a:endParaRPr lang="en-US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58434" y="6051018"/>
              <a:ext cx="3001521" cy="265737"/>
            </a:xfrm>
            <a:prstGeom prst="rect">
              <a:avLst/>
            </a:prstGeom>
            <a:solidFill>
              <a:srgbClr val="FFC9F0"/>
            </a:solidFill>
            <a:ln>
              <a:noFill/>
            </a:ln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en-US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০১৭২০-৫৬৫২৫২ </a:t>
              </a:r>
              <a:endParaRPr lang="en-US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431736" y="1991695"/>
              <a:ext cx="1282441" cy="34377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bn-IN" sz="1636" dirty="0">
                  <a:solidFill>
                    <a:schemeClr val="tx2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উপস্থাপনায়</a:t>
              </a:r>
              <a:r>
                <a:rPr lang="bn-IN" sz="1636" dirty="0">
                  <a:solidFill>
                    <a:schemeClr val="tx2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1636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9614" y="2478308"/>
              <a:ext cx="1559664" cy="1624073"/>
            </a:xfrm>
            <a:prstGeom prst="ellipse">
              <a:avLst/>
            </a:prstGeom>
            <a:ln w="63500" cap="rnd">
              <a:solidFill>
                <a:srgbClr val="00FFFF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grpSp>
        <p:nvGrpSpPr>
          <p:cNvPr id="25" name="Group 24"/>
          <p:cNvGrpSpPr/>
          <p:nvPr/>
        </p:nvGrpSpPr>
        <p:grpSpPr>
          <a:xfrm>
            <a:off x="4988896" y="1870015"/>
            <a:ext cx="3729029" cy="4494868"/>
            <a:chOff x="4988896" y="1870015"/>
            <a:chExt cx="3729029" cy="4494868"/>
          </a:xfrm>
        </p:grpSpPr>
        <p:sp>
          <p:nvSpPr>
            <p:cNvPr id="18" name="TextBox 17"/>
            <p:cNvSpPr txBox="1"/>
            <p:nvPr/>
          </p:nvSpPr>
          <p:spPr>
            <a:xfrm>
              <a:off x="4988896" y="1870015"/>
              <a:ext cx="3729029" cy="4494868"/>
            </a:xfrm>
            <a:prstGeom prst="rect">
              <a:avLst/>
            </a:prstGeom>
            <a:solidFill>
              <a:srgbClr val="FFC9F0"/>
            </a:solidFill>
            <a:ln w="38100">
              <a:solidFill>
                <a:srgbClr val="FF00FF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142989" y="4257287"/>
              <a:ext cx="3208393" cy="427632"/>
            </a:xfrm>
            <a:prstGeom prst="rect">
              <a:avLst/>
            </a:prstGeom>
            <a:solidFill>
              <a:srgbClr val="FFC9F0"/>
            </a:solidFill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bn-IN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শ্রেণি –সপ্তম   </a:t>
              </a:r>
              <a:r>
                <a:rPr lang="en-US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</a:t>
              </a:r>
              <a:endParaRPr lang="en-US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156121" y="4797163"/>
              <a:ext cx="3163122" cy="480193"/>
            </a:xfrm>
            <a:prstGeom prst="rect">
              <a:avLst/>
            </a:prstGeom>
            <a:solidFill>
              <a:srgbClr val="FFC9F0"/>
            </a:solidFill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bn-IN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বিষয়    – বিজ্ঞান </a:t>
              </a:r>
              <a:endParaRPr lang="en-US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161721" y="5402808"/>
              <a:ext cx="3203370" cy="387139"/>
            </a:xfrm>
            <a:prstGeom prst="rect">
              <a:avLst/>
            </a:prstGeom>
            <a:solidFill>
              <a:srgbClr val="FFC9F0"/>
            </a:solidFill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bn-IN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অধ্যায় – </a:t>
              </a:r>
              <a:r>
                <a:rPr lang="en-US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তৃতীয়   </a:t>
              </a:r>
              <a:r>
                <a:rPr lang="en-US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bn-IN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214879" y="2074459"/>
              <a:ext cx="1287167" cy="2808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bn-IN" sz="1636" dirty="0">
                  <a:solidFill>
                    <a:schemeClr val="tx2">
                      <a:lumMod val="50000"/>
                    </a:schemeClr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বিষয় </a:t>
              </a:r>
              <a:endParaRPr lang="en-US" sz="1636" dirty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73399" y="2577323"/>
              <a:ext cx="1328647" cy="1531393"/>
            </a:xfrm>
            <a:prstGeom prst="rect">
              <a:avLst/>
            </a:prstGeom>
            <a:ln w="38100" cap="sq">
              <a:noFill/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</p:pic>
      </p:grpSp>
    </p:spTree>
    <p:extLst>
      <p:ext uri="{BB962C8B-B14F-4D97-AF65-F5344CB8AC3E}">
        <p14:creationId xmlns:p14="http://schemas.microsoft.com/office/powerpoint/2010/main" val="1658687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25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250"/>
                            </p:stCondLst>
                            <p:childTnLst>
                              <p:par>
                                <p:cTn id="4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t="-3000" r="-2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0060" y="1656048"/>
            <a:ext cx="6851176" cy="3994147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glow rad="228600">
              <a:srgbClr val="7030A0">
                <a:alpha val="40000"/>
              </a:srgb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Rectangular Callout 2"/>
          <p:cNvSpPr/>
          <p:nvPr/>
        </p:nvSpPr>
        <p:spPr>
          <a:xfrm>
            <a:off x="1189315" y="348674"/>
            <a:ext cx="6862864" cy="627660"/>
          </a:xfrm>
          <a:prstGeom prst="wedgeRectCallout">
            <a:avLst>
              <a:gd name="adj1" fmla="val 816"/>
              <a:gd name="adj2" fmla="val 121382"/>
            </a:avLst>
          </a:prstGeom>
          <a:solidFill>
            <a:srgbClr val="C4F9FC"/>
          </a:solidFill>
          <a:ln w="28575">
            <a:solidFill>
              <a:srgbClr val="7030A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শিক্ষার্থীবৃন্দ, বলতো চিত্রে উদ্ভিদের  অং</a:t>
            </a:r>
            <a:r>
              <a:rPr lang="en-US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শে</a:t>
            </a:r>
            <a:r>
              <a:rPr lang="bn-IN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  নাম কি ? 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Oval Callout 3"/>
          <p:cNvSpPr/>
          <p:nvPr/>
        </p:nvSpPr>
        <p:spPr>
          <a:xfrm>
            <a:off x="3310464" y="5758244"/>
            <a:ext cx="2267533" cy="840449"/>
          </a:xfrm>
          <a:prstGeom prst="wedgeEllipseCallout">
            <a:avLst>
              <a:gd name="adj1" fmla="val -24538"/>
              <a:gd name="adj2" fmla="val -158153"/>
            </a:avLst>
          </a:prstGeom>
          <a:solidFill>
            <a:srgbClr val="77F9A2"/>
          </a:solidFill>
          <a:ln w="28575">
            <a:solidFill>
              <a:srgbClr val="C0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কান্ড  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982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2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6458" y="1657775"/>
            <a:ext cx="5159147" cy="36375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8740" y="586854"/>
            <a:ext cx="7833814" cy="49216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শিক্ষার্থীবৃন্দ, বলতো চিত্রের আদা কি রকম কান্ড ?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93826" y="5540990"/>
            <a:ext cx="2893326" cy="51945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রুপান্তরিত কান্ড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710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13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919567"/>
          </a:xfrm>
          <a:prstGeom prst="rect">
            <a:avLst/>
          </a:prstGeom>
          <a:solidFill>
            <a:srgbClr val="99FF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1069" y="0"/>
            <a:ext cx="8789158" cy="830156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আলোচ্য পাঠ – </a:t>
            </a:r>
            <a:r>
              <a:rPr lang="bn-IN" sz="2400" b="1" dirty="0" smtClean="0"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রুপান্তরিত কান্ড </a:t>
            </a:r>
            <a:endParaRPr lang="en-US" sz="2400" b="1" dirty="0">
              <a:effectLst>
                <a:innerShdw blurRad="114300">
                  <a:prstClr val="black"/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956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t="-3000" r="-2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477599051"/>
              </p:ext>
            </p:extLst>
          </p:nvPr>
        </p:nvGraphicFramePr>
        <p:xfrm>
          <a:off x="1114565" y="2543412"/>
          <a:ext cx="699220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loud Callout 2"/>
          <p:cNvSpPr/>
          <p:nvPr/>
        </p:nvSpPr>
        <p:spPr>
          <a:xfrm>
            <a:off x="2440185" y="291724"/>
            <a:ext cx="4257658" cy="1171585"/>
          </a:xfrm>
          <a:prstGeom prst="cloudCallout">
            <a:avLst>
              <a:gd name="adj1" fmla="val -1911"/>
              <a:gd name="adj2" fmla="val 93932"/>
            </a:avLst>
          </a:prstGeom>
          <a:solidFill>
            <a:srgbClr val="C4BCF6"/>
          </a:solidFill>
          <a:ln>
            <a:solidFill>
              <a:schemeClr val="bg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000" dirty="0" smtClean="0">
                <a:solidFill>
                  <a:schemeClr val="tx2">
                    <a:lumMod val="50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 </a:t>
            </a:r>
            <a:endParaRPr lang="en-US" dirty="0">
              <a:solidFill>
                <a:schemeClr val="tx2">
                  <a:lumMod val="50000"/>
                </a:schemeClr>
              </a:solidFill>
              <a:effectLst>
                <a:innerShdw blurRad="114300">
                  <a:prstClr val="black"/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ular Callout 3"/>
          <p:cNvSpPr/>
          <p:nvPr/>
        </p:nvSpPr>
        <p:spPr>
          <a:xfrm>
            <a:off x="1160060" y="1760146"/>
            <a:ext cx="6741994" cy="655508"/>
          </a:xfrm>
          <a:prstGeom prst="wedgeRectCallout">
            <a:avLst>
              <a:gd name="adj1" fmla="val -453"/>
              <a:gd name="adj2" fmla="val 103476"/>
            </a:avLst>
          </a:prstGeom>
          <a:solidFill>
            <a:srgbClr val="ACF6FE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IN" sz="3600" dirty="0" smtClean="0">
                <a:solidFill>
                  <a:schemeClr val="tx2">
                    <a:lumMod val="50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 ... </a:t>
            </a:r>
            <a:endParaRPr lang="en-US" dirty="0">
              <a:solidFill>
                <a:schemeClr val="tx2">
                  <a:lumMod val="50000"/>
                </a:schemeClr>
              </a:solidFill>
              <a:effectLst>
                <a:innerShdw blurRad="114300">
                  <a:prstClr val="black"/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12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56630A-09E7-481F-BC77-E71E54EFA8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56630A-09E7-481F-BC77-E71E54EFA8EE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56630A-09E7-481F-BC77-E71E54EFA8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graphicEl>
                                              <a:dgm id="{A556630A-09E7-481F-BC77-E71E54EFA8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A45868-918B-4867-90C1-73F7DC7FCC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A45868-918B-4867-90C1-73F7DC7FCCE8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A45868-918B-4867-90C1-73F7DC7FCC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graphicEl>
                                              <a:dgm id="{46A45868-918B-4867-90C1-73F7DC7FCC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124D5B-45C1-47C2-93C3-3811427605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124D5B-45C1-47C2-93C3-381142760500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124D5B-45C1-47C2-93C3-3811427605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graphicEl>
                                              <a:dgm id="{57124D5B-45C1-47C2-93C3-3811427605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6A6B36-1221-4C57-811B-DCB133D94C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6A6B36-1221-4C57-811B-DCB133D94CFA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6A6B36-1221-4C57-811B-DCB133D94C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graphicEl>
                                              <a:dgm id="{376A6B36-1221-4C57-811B-DCB133D94C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AB62F58-5E96-48E9-817A-CABF30E1EF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AB62F58-5E96-48E9-817A-CABF30E1EF9E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AB62F58-5E96-48E9-817A-CABF30E1EF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graphicEl>
                                              <a:dgm id="{5AB62F58-5E96-48E9-817A-CABF30E1EF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D46D1E4-5481-441D-B58B-2F4C706B66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D46D1E4-5481-441D-B58B-2F4C706B6645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D46D1E4-5481-441D-B58B-2F4C706B66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graphicEl>
                                              <a:dgm id="{BD46D1E4-5481-441D-B58B-2F4C706B66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B7A0A-1FF2-42ED-8849-F51A6F5035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B7A0A-1FF2-42ED-8849-F51A6F503508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B7A0A-1FF2-42ED-8849-F51A6F5035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">
                                            <p:graphicEl>
                                              <a:dgm id="{F4DB7A0A-1FF2-42ED-8849-F51A6F5035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t="-3000" r="-2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419" y="1692329"/>
            <a:ext cx="3745088" cy="2906973"/>
          </a:xfrm>
          <a:prstGeom prst="rect">
            <a:avLst/>
          </a:prstGeom>
          <a:ln>
            <a:solidFill>
              <a:schemeClr val="tx1"/>
            </a:solidFill>
          </a:ln>
          <a:effectLst>
            <a:glow rad="228600">
              <a:srgbClr val="00FF00">
                <a:alpha val="40000"/>
              </a:srgbClr>
            </a:glow>
            <a:innerShdw blurRad="114300">
              <a:prstClr val="black"/>
            </a:innerShdw>
          </a:effectLst>
        </p:spPr>
      </p:pic>
      <p:pic>
        <p:nvPicPr>
          <p:cNvPr id="5" name="Picture 9" descr="C:\Users\User\Desktop\1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45736" y="1704562"/>
            <a:ext cx="3517148" cy="2908387"/>
          </a:xfrm>
          <a:prstGeom prst="rect">
            <a:avLst/>
          </a:prstGeom>
          <a:ln>
            <a:solidFill>
              <a:schemeClr val="tx1"/>
            </a:solidFill>
          </a:ln>
          <a:effectLst>
            <a:glow rad="228600">
              <a:srgbClr val="F709A2">
                <a:alpha val="40000"/>
              </a:srgb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46913" y="4776724"/>
            <a:ext cx="832514" cy="29148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আলু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68787" y="4790370"/>
            <a:ext cx="1091821" cy="260151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ফনীমনসা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319" y="750627"/>
            <a:ext cx="7683690" cy="451219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শিক্ষার্থীবৃন্দ, নিচের ছবি দুটি পর্যবেক্ষণসহ লক্ষ কর ।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0249" y="5486401"/>
            <a:ext cx="8611737" cy="46486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 দুটির আলু মাটির নিচের এবং ফনীমনসা মাটির উপরের কান্ড। আবস্থানগত কারণে কান্ডের আকৃতিগত পরিবর্তন হয়েছে।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055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1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2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5029" y="1269240"/>
            <a:ext cx="5650173" cy="33823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6979" y="614149"/>
            <a:ext cx="4967786" cy="36933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ছবিটি পর্যবেক্ষণসহ লক্ষ কর।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94078" y="4094329"/>
            <a:ext cx="1091821" cy="36933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থানকুনি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1571" y="4831307"/>
            <a:ext cx="7465324" cy="36933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বিশেষ কার্য সম্পাদনের জন্য থানকুনির কান্ড রুপান্তরিত হয়েছে।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922" y="5377218"/>
            <a:ext cx="7670042" cy="851047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>
                <a:latin typeface="NikoshBAN" panose="02000000000000000000" pitchFamily="2" charset="0"/>
                <a:cs typeface="NikoshBAN" panose="02000000000000000000" pitchFamily="2" charset="0"/>
              </a:rPr>
              <a:t>তাই বলা যায়, বিভিন্ন ধরনের কাজ সম্পন্ন করার জন্য কান্ডের আকৃতিগত ও অবস্থাগত </a:t>
            </a:r>
            <a:endParaRPr lang="bn-IN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পরিবর্তন </a:t>
            </a:r>
            <a:r>
              <a:rPr lang="bn-IN" b="1" dirty="0">
                <a:latin typeface="NikoshBAN" panose="02000000000000000000" pitchFamily="2" charset="0"/>
                <a:cs typeface="NikoshBAN" panose="02000000000000000000" pitchFamily="2" charset="0"/>
              </a:rPr>
              <a:t>ঘটে</a:t>
            </a:r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IN" b="1" dirty="0">
                <a:latin typeface="NikoshBAN" panose="02000000000000000000" pitchFamily="2" charset="0"/>
                <a:cs typeface="NikoshBAN" panose="02000000000000000000" pitchFamily="2" charset="0"/>
              </a:rPr>
              <a:t>কান্ডের এ ধরনের পরিবর্তনকে কান্ডের রুপান্তর বলে।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129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t="-3000" r="-2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213" y="2265179"/>
            <a:ext cx="2425790" cy="2197111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Horizontal Scroll 2"/>
          <p:cNvSpPr/>
          <p:nvPr/>
        </p:nvSpPr>
        <p:spPr>
          <a:xfrm>
            <a:off x="1528550" y="4658442"/>
            <a:ext cx="5977720" cy="1714500"/>
          </a:xfrm>
          <a:prstGeom prst="horizontalScroll">
            <a:avLst/>
          </a:prstGeom>
          <a:solidFill>
            <a:srgbClr val="C4F9FC"/>
          </a:solidFill>
          <a:ln w="38100">
            <a:solidFill>
              <a:srgbClr val="FF00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রুপান্তরিত কান্ড কী  ? </a:t>
            </a:r>
            <a:endParaRPr lang="en-US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6-Point Star 3"/>
          <p:cNvSpPr/>
          <p:nvPr/>
        </p:nvSpPr>
        <p:spPr>
          <a:xfrm>
            <a:off x="2657887" y="272956"/>
            <a:ext cx="4056805" cy="1869743"/>
          </a:xfrm>
          <a:prstGeom prst="star6">
            <a:avLst/>
          </a:prstGeom>
          <a:solidFill>
            <a:srgbClr val="FF00FF"/>
          </a:solidFill>
          <a:ln>
            <a:solidFill>
              <a:srgbClr val="00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IN" sz="5400" dirty="0" smtClean="0">
                <a:ln/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 কাজ  </a:t>
            </a:r>
            <a:endParaRPr lang="en-US" sz="2800" dirty="0">
              <a:ln/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366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2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445685777"/>
              </p:ext>
            </p:extLst>
          </p:nvPr>
        </p:nvGraphicFramePr>
        <p:xfrm>
          <a:off x="1510352" y="183372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87607" y="914400"/>
            <a:ext cx="6237026" cy="49216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অবস্থান অনুযায়ী রুপান্তরিত কান্ড তিন প্রকার-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907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B3E7ACB-EA2F-449C-860B-4B583ACF00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B3E7ACB-EA2F-449C-860B-4B583ACF00C4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B3E7ACB-EA2F-449C-860B-4B583ACF00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>
                                            <p:graphicEl>
                                              <a:dgm id="{AB3E7ACB-EA2F-449C-860B-4B583ACF00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0FE82D7-8CDF-4558-A7E2-51145A7BA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0FE82D7-8CDF-4558-A7E2-51145A7BA255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0FE82D7-8CDF-4558-A7E2-51145A7BA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>
                                            <p:graphicEl>
                                              <a:dgm id="{60FE82D7-8CDF-4558-A7E2-51145A7BA2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000"/>
                            </p:stCondLst>
                            <p:childTnLst>
                              <p:par>
                                <p:cTn id="2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DE9D679-3731-4160-9B4B-2EC7829517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DE9D679-3731-4160-9B4B-2EC782951799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DE9D679-3731-4160-9B4B-2EC7829517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>
                                            <p:graphicEl>
                                              <a:dgm id="{7DE9D679-3731-4160-9B4B-2EC7829517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000"/>
                            </p:stCondLst>
                            <p:childTnLst>
                              <p:par>
                                <p:cTn id="2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E137422-D12E-460A-9F8F-044B543FB4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E137422-D12E-460A-9F8F-044B543FB495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E137422-D12E-460A-9F8F-044B543FB4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>
                                            <p:graphicEl>
                                              <a:dgm id="{7E137422-D12E-460A-9F8F-044B543FB4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000"/>
                            </p:stCondLst>
                            <p:childTnLst>
                              <p:par>
                                <p:cTn id="3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15D6A8A-3E5D-4F09-A4AA-5AC9A406DA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15D6A8A-3E5D-4F09-A4AA-5AC9A406DA15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15D6A8A-3E5D-4F09-A4AA-5AC9A406DA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6">
                                            <p:graphicEl>
                                              <a:dgm id="{615D6A8A-3E5D-4F09-A4AA-5AC9A406DA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3000"/>
                            </p:stCondLst>
                            <p:childTnLst>
                              <p:par>
                                <p:cTn id="4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C54B654-CAF7-4141-B789-F0ED2A15C7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C54B654-CAF7-4141-B789-F0ED2A15C7BA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C54B654-CAF7-4141-B789-F0ED2A15C7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6">
                                            <p:graphicEl>
                                              <a:dgm id="{DC54B654-CAF7-4141-B789-F0ED2A15C7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0"/>
                            </p:stCondLst>
                            <p:childTnLst>
                              <p:par>
                                <p:cTn id="4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7FA7F95-33D2-473D-86F4-47DFFA30CD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7FA7F95-33D2-473D-86F4-47DFFA30CD85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7FA7F95-33D2-473D-86F4-47DFFA30CD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6">
                                            <p:graphicEl>
                                              <a:dgm id="{B7FA7F95-33D2-473D-86F4-47DFFA30CD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t="-3000" r="-2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2409" y="1624083"/>
            <a:ext cx="3810000" cy="3013881"/>
          </a:xfrm>
          <a:prstGeom prst="rect">
            <a:avLst/>
          </a:prstGeom>
          <a:ln>
            <a:solidFill>
              <a:schemeClr val="tx1"/>
            </a:solidFill>
          </a:ln>
          <a:effectLst>
            <a:glow rad="228600">
              <a:srgbClr val="F709A2">
                <a:alpha val="40000"/>
              </a:srgbClr>
            </a:glow>
            <a:innerShdw blurRad="114300">
              <a:prstClr val="black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818865" y="764275"/>
            <a:ext cx="3220871" cy="36933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ভূ-নিম্নস্থ রুপান্তরিত কান্ডঃ-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4149" y="5172502"/>
            <a:ext cx="8134065" cy="8374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প্রতিকূল পরিবেশে টিকে থাকা, খাদ্য সঞ্চয় ও অঙ্গজ উপায়ে বংশবিস্তার করার জন্য কিছু কিছু উদ্ভিদের</a:t>
            </a:r>
          </a:p>
          <a:p>
            <a:pPr algn="ctr"/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কান্ড মাটির নিচে বৃদ্ধি পায়। এরা ৪ প্রকার যথা- ১. স্ফীত কন্দ ২. রাইজোম ৩. কন্দ ৪. গুড়ি কন্দ ।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323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2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7607" r="35611"/>
          <a:stretch/>
        </p:blipFill>
        <p:spPr>
          <a:xfrm>
            <a:off x="1332007" y="1663139"/>
            <a:ext cx="3076220" cy="2631666"/>
          </a:xfrm>
          <a:prstGeom prst="rect">
            <a:avLst/>
          </a:prstGeom>
          <a:ln>
            <a:solidFill>
              <a:schemeClr val="tx1"/>
            </a:solidFill>
          </a:ln>
          <a:effectLst>
            <a:glow rad="228600">
              <a:srgbClr val="00FF00">
                <a:alpha val="40000"/>
              </a:srgbClr>
            </a:glow>
            <a:innerShdw blurRad="114300">
              <a:prstClr val="black"/>
            </a:inn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4921" y="1602451"/>
            <a:ext cx="3170324" cy="2682945"/>
          </a:xfrm>
          <a:prstGeom prst="rect">
            <a:avLst/>
          </a:prstGeom>
          <a:ln>
            <a:solidFill>
              <a:schemeClr val="tx1"/>
            </a:solidFill>
          </a:ln>
          <a:effectLst>
            <a:glow rad="228600">
              <a:srgbClr val="F709A2">
                <a:alpha val="40000"/>
              </a:srgbClr>
            </a:glow>
            <a:innerShdw blurRad="114300">
              <a:prstClr val="black"/>
            </a:innerShdw>
          </a:effectLst>
        </p:spPr>
      </p:pic>
      <p:grpSp>
        <p:nvGrpSpPr>
          <p:cNvPr id="13" name="Group 12"/>
          <p:cNvGrpSpPr/>
          <p:nvPr/>
        </p:nvGrpSpPr>
        <p:grpSpPr>
          <a:xfrm>
            <a:off x="518616" y="2756850"/>
            <a:ext cx="1173707" cy="287446"/>
            <a:chOff x="450376" y="2606722"/>
            <a:chExt cx="1173707" cy="287446"/>
          </a:xfrm>
        </p:grpSpPr>
        <p:sp>
          <p:nvSpPr>
            <p:cNvPr id="5" name="TextBox 4"/>
            <p:cNvSpPr txBox="1"/>
            <p:nvPr/>
          </p:nvSpPr>
          <p:spPr>
            <a:xfrm>
              <a:off x="450376" y="2606722"/>
              <a:ext cx="559559" cy="287446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bn-IN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চোখ </a:t>
              </a:r>
              <a:endParaRPr lang="en-US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V="1">
              <a:off x="1064525" y="2729555"/>
              <a:ext cx="559558" cy="13645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1009935" y="668740"/>
            <a:ext cx="2429301" cy="36933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স্ফীত কন্দ বা টিউবারঃ-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3330" y="4899546"/>
            <a:ext cx="7861111" cy="964274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স্ফীত কন্দে পর্ব, পর্বমধ্য, শঙ্কপত্র  ও কাক্ষিক মুকুল থাকে। শঙ্কপত্রের কক্ষে গর্তের মত অংশকে “ চোখ” বলে। অনুকুল ঋতুতে “চোখ” হতে কাক্ষিক মুকুল বৃদ্ধি পেয়ে নতুন উদ্ভিদ সৃষ্টি করে। খাদ্য সঞ্চয়ের জন্য স্ফীত হয়ে এরা গোলাকার রুপ ধারণ করে।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702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t="-3000" r="-2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344" y="1596787"/>
            <a:ext cx="3275462" cy="2569997"/>
          </a:xfrm>
          <a:prstGeom prst="rect">
            <a:avLst/>
          </a:prstGeom>
          <a:ln>
            <a:solidFill>
              <a:schemeClr val="tx1"/>
            </a:solidFill>
          </a:ln>
          <a:effectLst>
            <a:glow rad="228600">
              <a:srgbClr val="00FF00">
                <a:alpha val="40000"/>
              </a:srgbClr>
            </a:glow>
            <a:innerShdw blurRad="114300">
              <a:prstClr val="black"/>
            </a:inn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908" r="7707"/>
          <a:stretch/>
        </p:blipFill>
        <p:spPr>
          <a:xfrm>
            <a:off x="4981433" y="1583140"/>
            <a:ext cx="3316407" cy="2645507"/>
          </a:xfrm>
          <a:prstGeom prst="rect">
            <a:avLst/>
          </a:prstGeom>
          <a:ln>
            <a:solidFill>
              <a:schemeClr val="tx1"/>
            </a:solidFill>
          </a:ln>
          <a:effectLst>
            <a:glow rad="228600">
              <a:srgbClr val="F709A2">
                <a:alpha val="40000"/>
              </a:srgbClr>
            </a:glow>
            <a:innerShdw blurRad="114300">
              <a:prstClr val="black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2088107" y="4394579"/>
            <a:ext cx="723332" cy="178263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আদা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23582" y="4926842"/>
            <a:ext cx="7315200" cy="714569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এরা মাটির নিচে খদ্য সঞ্চয় করে সমান্তরাল বা খড়াভাবে অবস্থান করে । এদের সুপুষ্ট পর্ব পর্বমধ্য থাকে।</a:t>
            </a:r>
          </a:p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পর্ব হতে শঙ্কপত্র ও অস্থানিক মূল বের হয়। শঙ্কপত্রের কক্ষে কাক্ষিক মুকুল উৎপন্ন হয়। 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1320" y="777923"/>
            <a:ext cx="1719618" cy="36933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রাইজোমঃ-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28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2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82" y="1522579"/>
            <a:ext cx="2647665" cy="22902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267" t="19662"/>
          <a:stretch/>
        </p:blipFill>
        <p:spPr>
          <a:xfrm>
            <a:off x="5268037" y="1228297"/>
            <a:ext cx="1903954" cy="29002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2388" y="682388"/>
            <a:ext cx="1460311" cy="36933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কন্দঃ-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55845" y="3712190"/>
            <a:ext cx="777923" cy="301093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পিয়াজ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6523629" y="3534770"/>
            <a:ext cx="1869740" cy="273796"/>
            <a:chOff x="7069540" y="3370997"/>
            <a:chExt cx="1869740" cy="273796"/>
          </a:xfrm>
        </p:grpSpPr>
        <p:sp>
          <p:nvSpPr>
            <p:cNvPr id="4" name="TextBox 3"/>
            <p:cNvSpPr txBox="1"/>
            <p:nvPr/>
          </p:nvSpPr>
          <p:spPr>
            <a:xfrm>
              <a:off x="8420665" y="3370997"/>
              <a:ext cx="518615" cy="273796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bn-IN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কান্ড </a:t>
              </a:r>
              <a:endParaRPr lang="en-US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H="1" flipV="1">
              <a:off x="7069540" y="3534770"/>
              <a:ext cx="1323835" cy="1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3370997" y="2947915"/>
            <a:ext cx="2579427" cy="273798"/>
            <a:chOff x="3370997" y="3207223"/>
            <a:chExt cx="2579427" cy="273798"/>
          </a:xfrm>
        </p:grpSpPr>
        <p:sp>
          <p:nvSpPr>
            <p:cNvPr id="14" name="TextBox 13"/>
            <p:cNvSpPr txBox="1"/>
            <p:nvPr/>
          </p:nvSpPr>
          <p:spPr>
            <a:xfrm>
              <a:off x="3370997" y="3207223"/>
              <a:ext cx="968991" cy="273798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bn-IN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শীর্ষ মুকুল </a:t>
              </a:r>
              <a:endParaRPr lang="en-US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V="1">
              <a:off x="4353636" y="3316406"/>
              <a:ext cx="1596788" cy="13649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3384645" y="3807724"/>
            <a:ext cx="2497540" cy="314741"/>
            <a:chOff x="3384645" y="3807724"/>
            <a:chExt cx="2497540" cy="314741"/>
          </a:xfrm>
        </p:grpSpPr>
        <p:sp>
          <p:nvSpPr>
            <p:cNvPr id="20" name="TextBox 19"/>
            <p:cNvSpPr txBox="1"/>
            <p:nvPr/>
          </p:nvSpPr>
          <p:spPr>
            <a:xfrm>
              <a:off x="3384645" y="3807724"/>
              <a:ext cx="1119116" cy="314741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bn-IN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অস্থানিক মুল </a:t>
              </a:r>
              <a:endParaRPr lang="en-US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flipV="1">
              <a:off x="4544704" y="3944203"/>
              <a:ext cx="1337481" cy="13648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6769290" y="2402005"/>
            <a:ext cx="2033516" cy="219207"/>
            <a:chOff x="6769290" y="2402005"/>
            <a:chExt cx="2033516" cy="219207"/>
          </a:xfrm>
        </p:grpSpPr>
        <p:sp>
          <p:nvSpPr>
            <p:cNvPr id="26" name="TextBox 25"/>
            <p:cNvSpPr txBox="1"/>
            <p:nvPr/>
          </p:nvSpPr>
          <p:spPr>
            <a:xfrm>
              <a:off x="7506269" y="2402005"/>
              <a:ext cx="1296537" cy="219207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bn-IN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রসাল শঙ্কপত্র </a:t>
              </a:r>
              <a:endParaRPr lang="en-US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 flipH="1" flipV="1">
              <a:off x="6769290" y="2497540"/>
              <a:ext cx="655094" cy="1365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>
            <a:off x="6537279" y="2879676"/>
            <a:ext cx="2251879" cy="504970"/>
            <a:chOff x="6550926" y="2934267"/>
            <a:chExt cx="2251879" cy="504970"/>
          </a:xfrm>
        </p:grpSpPr>
        <p:sp>
          <p:nvSpPr>
            <p:cNvPr id="35" name="TextBox 34"/>
            <p:cNvSpPr txBox="1"/>
            <p:nvPr/>
          </p:nvSpPr>
          <p:spPr>
            <a:xfrm>
              <a:off x="7519916" y="2934267"/>
              <a:ext cx="1282889" cy="301094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bn-IN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কাক্ষিক মুকুল </a:t>
              </a:r>
              <a:endParaRPr lang="en-US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36" name="Straight Arrow Connector 35"/>
            <p:cNvCxnSpPr>
              <a:stCxn id="35" idx="1"/>
            </p:cNvCxnSpPr>
            <p:nvPr/>
          </p:nvCxnSpPr>
          <p:spPr>
            <a:xfrm flipH="1">
              <a:off x="6550926" y="3084814"/>
              <a:ext cx="968990" cy="35442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TextBox 48"/>
          <p:cNvSpPr txBox="1"/>
          <p:nvPr/>
        </p:nvSpPr>
        <p:spPr>
          <a:xfrm>
            <a:off x="805218" y="4817660"/>
            <a:ext cx="7847462" cy="964274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এদের কান্ড খুবই ছোট , গোলাকার উত্তল হয় । পর্ব ও পর্বমধ্য সংকোচিত। </a:t>
            </a:r>
          </a:p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পুরু ও রসালো শঙ্কপত্রগুলো এমন ভাবে অবস্থান করে যে  কন্দটি দেখা </a:t>
            </a:r>
          </a:p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যায় না । এ কান্ডের নিচের দিক্ক থেকে প্রচুর অস্থানিক গুচ্ছমূল বের হয়।  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309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4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4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t="-3000" r="-2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290" y="1377661"/>
            <a:ext cx="3001831" cy="2198053"/>
          </a:xfrm>
          <a:prstGeom prst="rect">
            <a:avLst/>
          </a:prstGeom>
          <a:effectLst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6488" y="1248227"/>
            <a:ext cx="3241964" cy="25873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0501" y="627797"/>
            <a:ext cx="1542197" cy="464866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গুড়িকন্দঃ-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78927" y="3712191"/>
            <a:ext cx="777922" cy="26015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ওলকচু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605516" y="3289111"/>
            <a:ext cx="1692322" cy="369332"/>
            <a:chOff x="7083188" y="3439236"/>
            <a:chExt cx="1692322" cy="369332"/>
          </a:xfrm>
        </p:grpSpPr>
        <p:sp>
          <p:nvSpPr>
            <p:cNvPr id="3" name="TextBox 2"/>
            <p:cNvSpPr txBox="1"/>
            <p:nvPr/>
          </p:nvSpPr>
          <p:spPr>
            <a:xfrm>
              <a:off x="7588155" y="3439236"/>
              <a:ext cx="1187355" cy="369332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bn-IN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অস্থানিক মূল </a:t>
              </a:r>
              <a:endParaRPr lang="en-US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H="1">
              <a:off x="7083188" y="3630305"/>
              <a:ext cx="491320" cy="13647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5036025" y="3493827"/>
            <a:ext cx="1201003" cy="642287"/>
            <a:chOff x="5568288" y="3603009"/>
            <a:chExt cx="1201003" cy="642287"/>
          </a:xfrm>
        </p:grpSpPr>
        <p:sp>
          <p:nvSpPr>
            <p:cNvPr id="12" name="TextBox 11"/>
            <p:cNvSpPr txBox="1"/>
            <p:nvPr/>
          </p:nvSpPr>
          <p:spPr>
            <a:xfrm>
              <a:off x="5568288" y="3875964"/>
              <a:ext cx="1201003" cy="369332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bn-IN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শিশু গড়িকন্দ </a:t>
              </a:r>
              <a:endParaRPr lang="en-US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V="1">
              <a:off x="5950424" y="3603009"/>
              <a:ext cx="232012" cy="34119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6635087" y="1828799"/>
            <a:ext cx="1703696" cy="246503"/>
            <a:chOff x="7153701" y="2033515"/>
            <a:chExt cx="1703696" cy="246503"/>
          </a:xfrm>
        </p:grpSpPr>
        <p:sp>
          <p:nvSpPr>
            <p:cNvPr id="24" name="TextBox 23"/>
            <p:cNvSpPr txBox="1"/>
            <p:nvPr/>
          </p:nvSpPr>
          <p:spPr>
            <a:xfrm>
              <a:off x="7642747" y="2033515"/>
              <a:ext cx="1214650" cy="246503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bn-IN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কাক্ষিক মুকুল </a:t>
              </a:r>
              <a:endParaRPr lang="en-US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 flipH="1">
              <a:off x="7153701" y="2144973"/>
              <a:ext cx="491320" cy="13647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805217" y="4858603"/>
            <a:ext cx="7560860" cy="929733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sz="20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গুড়িকন্দঃ</a:t>
            </a:r>
            <a:r>
              <a:rPr lang="bn-IN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 ধরণের কান্ড বেশ বড় হয়। আকৃতিতে প্রায় গোলাকার। এতে সুস্পষ্ট পর্ব ও পর্বমধ্য থাকে।</a:t>
            </a:r>
          </a:p>
          <a:p>
            <a:r>
              <a:rPr lang="bn-IN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শঙ্কপত্রের কক্ষে উৎপন্ন কাক্ষিক মুকুলগুলি বড় হয়ে শিশু গুড়িকন্দ সৃষ্টি করে। 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800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000"/>
                            </p:stCondLst>
                            <p:childTnLst>
                              <p:par>
                                <p:cTn id="4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0"/>
                            </p:stCondLst>
                            <p:childTnLst>
                              <p:par>
                                <p:cTn id="4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2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friendshelpingeachotherstudyforatestconversation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398" y="423081"/>
            <a:ext cx="2583393" cy="22743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" name="TextBox 2"/>
          <p:cNvSpPr txBox="1"/>
          <p:nvPr/>
        </p:nvSpPr>
        <p:spPr>
          <a:xfrm>
            <a:off x="2766646" y="458204"/>
            <a:ext cx="4585447" cy="974449"/>
          </a:xfrm>
          <a:prstGeom prst="rect">
            <a:avLst/>
          </a:prstGeom>
          <a:solidFill>
            <a:srgbClr val="FBFBB7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prstTxWarp prst="textWave1">
              <a:avLst/>
            </a:prstTxWarp>
            <a:spAutoFit/>
            <a:sp3d extrusionH="57150">
              <a:bevelT w="38100" h="38100" prst="angle"/>
            </a:sp3d>
          </a:bodyPr>
          <a:lstStyle/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1856094" y="4827802"/>
            <a:ext cx="5800299" cy="1316925"/>
          </a:xfrm>
          <a:prstGeom prst="horizontalScroll">
            <a:avLst/>
          </a:prstGeom>
          <a:solidFill>
            <a:srgbClr val="B2FEA8"/>
          </a:solidFill>
          <a:ln w="38100">
            <a:solidFill>
              <a:srgbClr val="FF00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গোল আলু মূল না কান্ড ব্যাখ্যা কর  ? </a:t>
            </a:r>
            <a:endPara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7725" y="2442949"/>
            <a:ext cx="2142700" cy="1988805"/>
          </a:xfrm>
          <a:prstGeom prst="rect">
            <a:avLst/>
          </a:prstGeom>
          <a:ln>
            <a:solidFill>
              <a:schemeClr val="tx1"/>
            </a:solidFill>
          </a:ln>
          <a:effectLst>
            <a:glow rad="228600">
              <a:srgbClr val="F709A2">
                <a:alpha val="40000"/>
              </a:srgbClr>
            </a:glow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703418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t="-3000" r="-2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6221" y="1114426"/>
            <a:ext cx="5254389" cy="3048142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glow rad="228600">
              <a:srgbClr val="F709A2">
                <a:alpha val="40000"/>
              </a:srgbClr>
            </a:glow>
            <a:outerShdw blurRad="107950" dist="12700" dir="5400000" algn="ctr">
              <a:srgbClr val="000000"/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91320" y="354841"/>
            <a:ext cx="4517409" cy="50581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অর্ধবায়বীয় রুপান্তরিত কান্ডঃ-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89862" y="4339988"/>
            <a:ext cx="996287" cy="36849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দুর্বাঘাস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6728" y="5076966"/>
            <a:ext cx="8461612" cy="936979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নরম কান্ডযুক্ত উদ্ভিদে একধরনের বিশেষ শাখা উৎপন্ন হয়। এ শাখগুলো অঙ্গজ প্রজননের মাধ্যমে নতুন উদ্ভিদের সৃষ্টি </a:t>
            </a:r>
          </a:p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করে থাকে। মাটির উপরে বা সামান্য নিচে অবস্থিত এ ধরণের দুর্বল শায়িত রুপান্তরিত কান্ডকে অর্ধবায়বীয় কান্ড বলে। </a:t>
            </a:r>
          </a:p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এরা ৪ প্রকার যথা- ১. ধাবক, ২. বক্র ধাবক, ৩. আফসেট, ৪. উর্ধবধাবক ।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465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4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t="-3000" r="-2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087" y="603912"/>
            <a:ext cx="3460845" cy="2409967"/>
          </a:xfrm>
          <a:prstGeom prst="rect">
            <a:avLst/>
          </a:prstGeom>
          <a:ln>
            <a:solidFill>
              <a:schemeClr val="tx1"/>
            </a:solidFill>
          </a:ln>
          <a:effectLst>
            <a:glow rad="228600">
              <a:srgbClr val="F709A2">
                <a:alpha val="40000"/>
              </a:srgbClr>
            </a:glow>
            <a:innerShdw blurRad="114300">
              <a:prstClr val="black"/>
            </a:inn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411"/>
          <a:stretch/>
        </p:blipFill>
        <p:spPr>
          <a:xfrm>
            <a:off x="963881" y="3643952"/>
            <a:ext cx="3532938" cy="2527015"/>
          </a:xfrm>
          <a:prstGeom prst="rect">
            <a:avLst/>
          </a:prstGeom>
          <a:ln>
            <a:solidFill>
              <a:schemeClr val="tx1"/>
            </a:solidFill>
          </a:ln>
          <a:effectLst>
            <a:glow rad="228600">
              <a:srgbClr val="0AFAFA">
                <a:alpha val="4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Rounded Rectangular Callout 3"/>
          <p:cNvSpPr/>
          <p:nvPr/>
        </p:nvSpPr>
        <p:spPr>
          <a:xfrm>
            <a:off x="5049672" y="750627"/>
            <a:ext cx="3411941" cy="1883391"/>
          </a:xfrm>
          <a:prstGeom prst="wedgeRoundRectCallout">
            <a:avLst>
              <a:gd name="adj1" fmla="val -62033"/>
              <a:gd name="adj2" fmla="val 4529"/>
              <a:gd name="adj3" fmla="val 16667"/>
            </a:avLst>
          </a:prstGeom>
          <a:solidFill>
            <a:srgbClr val="ABF9FB"/>
          </a:solidFill>
          <a:ln w="38100">
            <a:solidFill>
              <a:srgbClr val="F50B4E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800" b="1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রানার বা ধাবকঃ</a:t>
            </a:r>
            <a:r>
              <a:rPr lang="bn-IN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bn-IN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 সকল উদ্ভিদের কান্ডের নিচের পর্বের কাক্ষিক মুকুল থেকে যে শায়িত শাখা জন্মায় তাকে ধাবক বলে। </a:t>
            </a:r>
            <a:endParaRPr lang="en-US" sz="2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698" y="3084395"/>
            <a:ext cx="832513" cy="36933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থানকুনি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3507474" y="2129051"/>
            <a:ext cx="655093" cy="751467"/>
            <a:chOff x="3725838" y="2251881"/>
            <a:chExt cx="655093" cy="751467"/>
          </a:xfrm>
        </p:grpSpPr>
        <p:sp>
          <p:nvSpPr>
            <p:cNvPr id="6" name="TextBox 5"/>
            <p:cNvSpPr txBox="1"/>
            <p:nvPr/>
          </p:nvSpPr>
          <p:spPr>
            <a:xfrm>
              <a:off x="3725838" y="2634016"/>
              <a:ext cx="6550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রানার </a:t>
              </a:r>
              <a:endParaRPr lang="en-US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H="1" flipV="1">
              <a:off x="3807725" y="2251881"/>
              <a:ext cx="232013" cy="46402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2142698" y="6373504"/>
            <a:ext cx="764275" cy="28744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কচুগাছ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241947" y="4653888"/>
            <a:ext cx="1460308" cy="273796"/>
            <a:chOff x="5622879" y="3971500"/>
            <a:chExt cx="1460308" cy="273796"/>
          </a:xfrm>
        </p:grpSpPr>
        <p:sp>
          <p:nvSpPr>
            <p:cNvPr id="18" name="TextBox 17"/>
            <p:cNvSpPr txBox="1"/>
            <p:nvPr/>
          </p:nvSpPr>
          <p:spPr>
            <a:xfrm>
              <a:off x="5622879" y="3971500"/>
              <a:ext cx="750625" cy="273796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bn-IN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স্টোলন </a:t>
              </a:r>
              <a:r>
                <a:rPr lang="bn-IN" b="1" dirty="0" smtClean="0"/>
                <a:t> </a:t>
              </a:r>
              <a:endParaRPr lang="en-US" b="1" dirty="0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V="1">
              <a:off x="6441743" y="4121624"/>
              <a:ext cx="641444" cy="2729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ounded Rectangular Callout 15"/>
          <p:cNvSpPr/>
          <p:nvPr/>
        </p:nvSpPr>
        <p:spPr>
          <a:xfrm>
            <a:off x="5036024" y="3835021"/>
            <a:ext cx="3698543" cy="2213210"/>
          </a:xfrm>
          <a:prstGeom prst="wedgeRoundRectCallout">
            <a:avLst>
              <a:gd name="adj1" fmla="val -62033"/>
              <a:gd name="adj2" fmla="val 4529"/>
              <a:gd name="adj3" fmla="val 16667"/>
            </a:avLst>
          </a:prstGeom>
          <a:solidFill>
            <a:srgbClr val="ABF9FB"/>
          </a:solidFill>
          <a:ln w="38100">
            <a:solidFill>
              <a:srgbClr val="F50B4E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b="1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স্টোলন বা বক্র ধাবকঃ</a:t>
            </a:r>
            <a:r>
              <a:rPr lang="bn-IN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bn-IN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সকল উদ্ভিদের গোড়া থেকে লম্বা শাখা বের হয়। এ শাখার শুধুমাত্র পর্বগুলো অস্থানিক মূলের সাহায্যে মাটি ধরে রাখে বাকি শাখাটি বক্রভাবে অবস্থান করে। কক্ষে সৃষ্ট মুকুল থেকে পরে নতুন উদ্ভিদ জন্মায়।  </a:t>
            </a:r>
            <a:endParaRPr lang="en-US" sz="2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01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7" grpId="0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2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630" y="832512"/>
            <a:ext cx="3519131" cy="2238235"/>
          </a:xfrm>
          <a:prstGeom prst="rect">
            <a:avLst/>
          </a:prstGeom>
          <a:ln>
            <a:solidFill>
              <a:schemeClr val="tx1"/>
            </a:solidFill>
          </a:ln>
          <a:effectLst>
            <a:glow rad="228600">
              <a:srgbClr val="F709A2">
                <a:alpha val="40000"/>
              </a:srgbClr>
            </a:glow>
            <a:innerShdw blurRad="114300">
              <a:prstClr val="black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611" y="3766782"/>
            <a:ext cx="3569742" cy="2402009"/>
          </a:xfrm>
          <a:prstGeom prst="rect">
            <a:avLst/>
          </a:prstGeom>
          <a:ln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2320120" y="3207223"/>
            <a:ext cx="777922" cy="286603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অফসেট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10937" y="6250674"/>
            <a:ext cx="736979" cy="273797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সাকার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5104263" y="955344"/>
            <a:ext cx="3111689" cy="1883391"/>
          </a:xfrm>
          <a:prstGeom prst="wedgeRoundRectCallout">
            <a:avLst>
              <a:gd name="adj1" fmla="val -62033"/>
              <a:gd name="adj2" fmla="val 4529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00B0F0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200" b="1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অফসেটঃ</a:t>
            </a:r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bn-IN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কিছু  জলজ উদ্ভিদের</a:t>
            </a:r>
            <a:r>
              <a:rPr lang="bn-IN" sz="2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পর্বমধ্যগুলো ছোট ও মোটা হওয়ার কারণে কান্ডকে খর্বাকৃতি দেখায়। এ সকল উদ্ভিদকে অফসেট বলে।  </a:t>
            </a:r>
            <a:endParaRPr lang="en-US" sz="2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4940490" y="3848670"/>
            <a:ext cx="3753133" cy="2169994"/>
          </a:xfrm>
          <a:prstGeom prst="wedgeRoundRectCallout">
            <a:avLst>
              <a:gd name="adj1" fmla="val -62033"/>
              <a:gd name="adj2" fmla="val 4529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00B0F0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800" b="1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সাকার বা উর্ধবধাবকঃ</a:t>
            </a:r>
            <a:r>
              <a:rPr lang="bn-IN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bn-IN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সকল উদ্ভিদের শায়িত কাক্ষিক মুকুল থেকে শাখা উৎপন্ন হয়ে শাখাটির অগ্রভাগ মাটির উপরে চলে আসে এবং নতুন উদ্ভিদ উৎপন্ন করে।    </a:t>
            </a:r>
            <a:endParaRPr lang="en-US" sz="2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296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t="-3000" r="-2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3734" y="1256624"/>
            <a:ext cx="5009454" cy="3342672"/>
          </a:xfrm>
          <a:prstGeom prst="rect">
            <a:avLst/>
          </a:prstGeom>
          <a:ln>
            <a:solidFill>
              <a:schemeClr val="tx1"/>
            </a:solidFill>
          </a:ln>
          <a:effectLst>
            <a:glow rad="228600">
              <a:srgbClr val="F709A2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sp>
        <p:nvSpPr>
          <p:cNvPr id="3" name="TextBox 2"/>
          <p:cNvSpPr txBox="1"/>
          <p:nvPr/>
        </p:nvSpPr>
        <p:spPr>
          <a:xfrm>
            <a:off x="1132763" y="450376"/>
            <a:ext cx="2906973" cy="464866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বায়বীয় রুপান্তরিত কান্ডঃ-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73708" y="5104262"/>
            <a:ext cx="6878472" cy="1209934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 সকল কান্ড মাটির উপরে স্বাভাবিক কান্ডের মত অবস্থান করে কিন্তু বিশেষ ধরণের কাজ </a:t>
            </a:r>
          </a:p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যেমন- খাদ্য তৈরী, অঙ্গজ প্রজনন, আত্মরক্ষা, আরোহণ ইত্যাদি কাজের জন্য রুপান্তরিত হয়ে </a:t>
            </a:r>
          </a:p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থাক । এরা ৪ প্রকার যথা- ১. পর্ণ কান্ড, ২. শাখা কণ্টক,  ৩.শাখা আকর্ষী, ৪. বুলবিল ।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70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2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C:\Users\User\Desktop\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590" r="3565"/>
          <a:stretch/>
        </p:blipFill>
        <p:spPr bwMode="auto">
          <a:xfrm>
            <a:off x="900752" y="749212"/>
            <a:ext cx="3316406" cy="2376126"/>
          </a:xfrm>
          <a:prstGeom prst="rect">
            <a:avLst/>
          </a:prstGeom>
          <a:ln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753" t="23512" b="23279"/>
          <a:stretch/>
        </p:blipFill>
        <p:spPr>
          <a:xfrm>
            <a:off x="818866" y="3780429"/>
            <a:ext cx="3452884" cy="2279176"/>
          </a:xfrm>
          <a:prstGeom prst="rect">
            <a:avLst/>
          </a:prstGeom>
          <a:ln>
            <a:solidFill>
              <a:schemeClr val="tx1"/>
            </a:solidFill>
          </a:ln>
          <a:effectLst>
            <a:glow rad="101600">
              <a:srgbClr val="F709A2">
                <a:alpha val="60000"/>
              </a:srgbClr>
            </a:glow>
          </a:effectLst>
        </p:spPr>
      </p:pic>
      <p:sp>
        <p:nvSpPr>
          <p:cNvPr id="5" name="TextBox 4"/>
          <p:cNvSpPr txBox="1"/>
          <p:nvPr/>
        </p:nvSpPr>
        <p:spPr>
          <a:xfrm>
            <a:off x="1924335" y="3179929"/>
            <a:ext cx="805218" cy="27379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পর্ণ কান্ড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62837" y="6114197"/>
            <a:ext cx="1103194" cy="317017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শাখা কণ্টক 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4708478" y="1009935"/>
            <a:ext cx="3684895" cy="1883391"/>
          </a:xfrm>
          <a:prstGeom prst="wedgeRoundRectCallout">
            <a:avLst>
              <a:gd name="adj1" fmla="val -62033"/>
              <a:gd name="adj2" fmla="val 4529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00B0F0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200" b="1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পর্ণ কান্ডঃ</a:t>
            </a:r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bn-IN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ধরণের কান্ড পাতার মত সবুজ হয় যার ফলে এরা নিজেদের খাদ্য নিজেরাই তৈরী করতে পারে। পাতাগুলো কাঁটায় পরিণত হয়ে আত্মরক্ষার কাজ করে। </a:t>
            </a:r>
            <a:r>
              <a:rPr lang="bn-IN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4817659" y="3916908"/>
            <a:ext cx="3739487" cy="1883391"/>
          </a:xfrm>
          <a:prstGeom prst="wedgeRoundRectCallout">
            <a:avLst>
              <a:gd name="adj1" fmla="val -62033"/>
              <a:gd name="adj2" fmla="val 4529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00B0F0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200" b="1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শাখা কণ্টকঃ</a:t>
            </a:r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bn-IN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অনেক সময় কাক্ষিক মুকুল শাখা মুকুল তৈরী না করে </a:t>
            </a:r>
            <a:r>
              <a:rPr lang="bn-IN" sz="2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শক্ত ও সুঁচালো কাঁটায় রুপান্তরিত হয়।  </a:t>
            </a:r>
            <a:endParaRPr lang="en-US" sz="2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68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t="-3000" r="-2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User\Desktop\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5530" y="3657600"/>
            <a:ext cx="4139174" cy="2387078"/>
          </a:xfrm>
          <a:prstGeom prst="rect">
            <a:avLst/>
          </a:prstGeom>
          <a:ln>
            <a:solidFill>
              <a:schemeClr val="tx1"/>
            </a:solidFill>
          </a:ln>
          <a:effectLst>
            <a:glow rad="228600">
              <a:srgbClr val="F709A2">
                <a:alpha val="40000"/>
              </a:srgbClr>
            </a:glow>
            <a:innerShdw blurRad="114300">
              <a:prstClr val="black"/>
            </a:innerShdw>
          </a:effectLst>
          <a:extLst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272" y="750627"/>
            <a:ext cx="4117785" cy="2279175"/>
          </a:xfrm>
          <a:prstGeom prst="rect">
            <a:avLst/>
          </a:prstGeom>
          <a:ln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sp>
        <p:nvSpPr>
          <p:cNvPr id="5" name="Rounded Rectangular Callout 4"/>
          <p:cNvSpPr/>
          <p:nvPr/>
        </p:nvSpPr>
        <p:spPr>
          <a:xfrm>
            <a:off x="4913195" y="832513"/>
            <a:ext cx="3807724" cy="2047165"/>
          </a:xfrm>
          <a:prstGeom prst="wedgeRoundRectCallout">
            <a:avLst>
              <a:gd name="adj1" fmla="val -62033"/>
              <a:gd name="adj2" fmla="val 4529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00B0F0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200" b="1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শাখা আকরষীঃ</a:t>
            </a:r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bn-IN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দুর্বল আরোহী উদ্ভিদের পত্রকক্ষ থেকে সুতার মত সরু, লম্বা ও প্যাঁচানো যে অংশগুলো বের হয় তাকে শাখা আকর্ষী বলে। আকর্ষীতে পাতা উৎপন্ন হয় না।  </a:t>
            </a:r>
            <a:r>
              <a:rPr lang="bn-IN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1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5036026" y="3780430"/>
            <a:ext cx="3643952" cy="2115403"/>
          </a:xfrm>
          <a:prstGeom prst="wedgeRoundRectCallout">
            <a:avLst>
              <a:gd name="adj1" fmla="val -62033"/>
              <a:gd name="adj2" fmla="val 4529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00B0F0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200" b="1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বুলবিলঃ</a:t>
            </a:r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bn-IN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 কোনো আরোহী উদ্ভিদের কাক্ষিক মুকুল শাখায় পরিণত না হয়ে প্রচুর খাদ্য সঞ্চয় করে গোলাকার মাংশ পিন্ডের আকার ধারণ করে । এরাই বুলবিল। </a:t>
            </a:r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65027" y="6209732"/>
            <a:ext cx="968991" cy="27379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বুলবিল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01254" y="3125337"/>
            <a:ext cx="1119116" cy="273797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শাখা আকর্ষী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009935" y="5227092"/>
            <a:ext cx="1612710" cy="480791"/>
            <a:chOff x="1009935" y="5227092"/>
            <a:chExt cx="1612710" cy="480791"/>
          </a:xfrm>
        </p:grpSpPr>
        <p:sp>
          <p:nvSpPr>
            <p:cNvPr id="10" name="TextBox 9"/>
            <p:cNvSpPr txBox="1"/>
            <p:nvPr/>
          </p:nvSpPr>
          <p:spPr>
            <a:xfrm>
              <a:off x="1653654" y="5434085"/>
              <a:ext cx="968991" cy="273798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bn-IN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বুলবিল </a:t>
              </a:r>
              <a:endParaRPr lang="en-US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H="1" flipV="1">
              <a:off x="1009935" y="5227092"/>
              <a:ext cx="627796" cy="259308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4795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6" grpId="1" animBg="1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2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684990602"/>
              </p:ext>
            </p:extLst>
          </p:nvPr>
        </p:nvGraphicFramePr>
        <p:xfrm>
          <a:off x="436728" y="854074"/>
          <a:ext cx="8229600" cy="51038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48180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9D8632-10C6-4962-8F9F-2000468DDF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graphicEl>
                                              <a:dgm id="{CB9D8632-10C6-4962-8F9F-2000468DDF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graphicEl>
                                              <a:dgm id="{CB9D8632-10C6-4962-8F9F-2000468DDF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graphicEl>
                                              <a:dgm id="{CB9D8632-10C6-4962-8F9F-2000468DDF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>
                                            <p:graphicEl>
                                              <a:dgm id="{CB9D8632-10C6-4962-8F9F-2000468DDF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5B1A43E-3B22-4F86-A74D-35497298A7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graphicEl>
                                              <a:dgm id="{65B1A43E-3B22-4F86-A74D-35497298A7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graphicEl>
                                              <a:dgm id="{65B1A43E-3B22-4F86-A74D-35497298A7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>
                                            <p:graphicEl>
                                              <a:dgm id="{65B1A43E-3B22-4F86-A74D-35497298A7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>
                                            <p:graphicEl>
                                              <a:dgm id="{65B1A43E-3B22-4F86-A74D-35497298A7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D39396-E705-450C-BCFA-54B3BE86F8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>
                                            <p:graphicEl>
                                              <a:dgm id="{7DD39396-E705-450C-BCFA-54B3BE86F8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>
                                            <p:graphicEl>
                                              <a:dgm id="{7DD39396-E705-450C-BCFA-54B3BE86F8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>
                                            <p:graphicEl>
                                              <a:dgm id="{7DD39396-E705-450C-BCFA-54B3BE86F8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">
                                            <p:graphicEl>
                                              <a:dgm id="{7DD39396-E705-450C-BCFA-54B3BE86F8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A7043FC-3CA7-429D-8660-76B822E69E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">
                                            <p:graphicEl>
                                              <a:dgm id="{5A7043FC-3CA7-429D-8660-76B822E69E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>
                                            <p:graphicEl>
                                              <a:dgm id="{5A7043FC-3CA7-429D-8660-76B822E69E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">
                                            <p:graphicEl>
                                              <a:dgm id="{5A7043FC-3CA7-429D-8660-76B822E69E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">
                                            <p:graphicEl>
                                              <a:dgm id="{5A7043FC-3CA7-429D-8660-76B822E69E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88BE7E3-7329-461C-AF56-B50B894F72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">
                                            <p:graphicEl>
                                              <a:dgm id="{888BE7E3-7329-461C-AF56-B50B894F72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">
                                            <p:graphicEl>
                                              <a:dgm id="{888BE7E3-7329-461C-AF56-B50B894F72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">
                                            <p:graphicEl>
                                              <a:dgm id="{888BE7E3-7329-461C-AF56-B50B894F72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">
                                            <p:graphicEl>
                                              <a:dgm id="{888BE7E3-7329-461C-AF56-B50B894F72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A5190F5-30DA-426A-994A-D4CB4A0245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">
                                            <p:graphicEl>
                                              <a:dgm id="{5A5190F5-30DA-426A-994A-D4CB4A0245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">
                                            <p:graphicEl>
                                              <a:dgm id="{5A5190F5-30DA-426A-994A-D4CB4A0245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">
                                            <p:graphicEl>
                                              <a:dgm id="{5A5190F5-30DA-426A-994A-D4CB4A0245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">
                                            <p:graphicEl>
                                              <a:dgm id="{5A5190F5-30DA-426A-994A-D4CB4A0245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0"/>
                            </p:stCondLst>
                            <p:childTnLst>
                              <p:par>
                                <p:cTn id="47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C00C3B-7584-4281-9B1A-00E91FB528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">
                                            <p:graphicEl>
                                              <a:dgm id="{96C00C3B-7584-4281-9B1A-00E91FB528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">
                                            <p:graphicEl>
                                              <a:dgm id="{96C00C3B-7584-4281-9B1A-00E91FB528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">
                                            <p:graphicEl>
                                              <a:dgm id="{96C00C3B-7584-4281-9B1A-00E91FB528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">
                                            <p:graphicEl>
                                              <a:dgm id="{96C00C3B-7584-4281-9B1A-00E91FB528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/>
        </p:bldSub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t="-3000" r="-2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712208140"/>
              </p:ext>
            </p:extLst>
          </p:nvPr>
        </p:nvGraphicFramePr>
        <p:xfrm>
          <a:off x="1019032" y="1009934"/>
          <a:ext cx="6923964" cy="4505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606721" y="4421874"/>
            <a:ext cx="914400" cy="273797"/>
          </a:xfrm>
          <a:prstGeom prst="rect">
            <a:avLst/>
          </a:prstGeom>
          <a:solidFill>
            <a:srgbClr val="00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ক. কন্দ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89612" y="4408226"/>
            <a:ext cx="1037230" cy="301093"/>
          </a:xfrm>
          <a:prstGeom prst="rect">
            <a:avLst/>
          </a:prstGeom>
          <a:solidFill>
            <a:srgbClr val="00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খ. গুড়িকন্দ 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95332" y="4408229"/>
            <a:ext cx="1009934" cy="314740"/>
          </a:xfrm>
          <a:prstGeom prst="rect">
            <a:avLst/>
          </a:prstGeom>
          <a:solidFill>
            <a:srgbClr val="00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গ. টিউবার 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05518" y="4421873"/>
            <a:ext cx="1119116" cy="314741"/>
          </a:xfrm>
          <a:prstGeom prst="rect">
            <a:avLst/>
          </a:prstGeom>
          <a:solidFill>
            <a:srgbClr val="00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ঘ. রাইজোম 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901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69066F8-3DDE-4E5F-8E10-48DF9AD32F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graphicEl>
                                              <a:dgm id="{C69066F8-3DDE-4E5F-8E10-48DF9AD32F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C69066F8-3DDE-4E5F-8E10-48DF9AD32F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BC29179-E127-4B11-B67E-CEDCAD5401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graphicEl>
                                              <a:dgm id="{6BC29179-E127-4B11-B67E-CEDCAD5401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graphicEl>
                                              <a:dgm id="{6BC29179-E127-4B11-B67E-CEDCAD5401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990B2D-2D41-482E-AC4D-502DE63353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graphicEl>
                                              <a:dgm id="{22990B2D-2D41-482E-AC4D-502DE63353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graphicEl>
                                              <a:dgm id="{22990B2D-2D41-482E-AC4D-502DE63353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1A203C0-54F4-4906-949F-8BA2C1B0EC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graphicEl>
                                              <a:dgm id="{B1A203C0-54F4-4906-949F-8BA2C1B0EC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graphicEl>
                                              <a:dgm id="{B1A203C0-54F4-4906-949F-8BA2C1B0EC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4BF8C1-2F31-4936-8234-2A5F76D09E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graphicEl>
                                              <a:dgm id="{B54BF8C1-2F31-4936-8234-2A5F76D09E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graphicEl>
                                              <a:dgm id="{B54BF8C1-2F31-4936-8234-2A5F76D09E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5D93C0C-E177-412E-BA1D-5744F43A8D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85D93C0C-E177-412E-BA1D-5744F43A8D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graphicEl>
                                              <a:dgm id="{85D93C0C-E177-412E-BA1D-5744F43A8D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F95E912-0EFD-48F9-B3F9-CA7BD120D5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5F95E912-0EFD-48F9-B3F9-CA7BD120D5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5F95E912-0EFD-48F9-B3F9-CA7BD120D5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000"/>
                            </p:stCondLst>
                            <p:childTnLst>
                              <p:par>
                                <p:cTn id="4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000"/>
                            </p:stCondLst>
                            <p:childTnLst>
                              <p:par>
                                <p:cTn id="5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0"/>
                            </p:stCondLst>
                            <p:childTnLst>
                              <p:par>
                                <p:cTn id="5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/>
        </p:bldSub>
      </p:bldGraphic>
      <p:bldP spid="3" grpId="0" animBg="1"/>
      <p:bldP spid="4" grpId="0" animBg="1"/>
      <p:bldP spid="4" grpId="1" animBg="1"/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2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92470" y="504967"/>
            <a:ext cx="7532664" cy="2359355"/>
            <a:chOff x="879867" y="447808"/>
            <a:chExt cx="6312503" cy="1392927"/>
          </a:xfrm>
        </p:grpSpPr>
        <p:sp>
          <p:nvSpPr>
            <p:cNvPr id="3" name="Rectangular Callout 2"/>
            <p:cNvSpPr/>
            <p:nvPr/>
          </p:nvSpPr>
          <p:spPr>
            <a:xfrm>
              <a:off x="3668313" y="447808"/>
              <a:ext cx="3524057" cy="1379279"/>
            </a:xfrm>
            <a:prstGeom prst="wedgeRectCallout">
              <a:avLst>
                <a:gd name="adj1" fmla="val -46705"/>
                <a:gd name="adj2" fmla="val 107175"/>
              </a:avLst>
            </a:prstGeom>
            <a:solidFill>
              <a:srgbClr val="00FF00"/>
            </a:solidFill>
            <a:ln w="38100"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bn-IN" sz="6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বাড়ির কাজ </a:t>
              </a:r>
              <a:endParaRPr lang="en-US" sz="6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9867" y="447808"/>
              <a:ext cx="3375300" cy="1392927"/>
            </a:xfrm>
            <a:prstGeom prst="rect">
              <a:avLst/>
            </a:prstGeom>
            <a:ln>
              <a:noFill/>
            </a:ln>
            <a:effectLst>
              <a:innerShdw blurRad="114300">
                <a:prstClr val="black"/>
              </a:innerShdw>
            </a:effectLst>
          </p:spPr>
        </p:pic>
      </p:grpSp>
      <p:sp>
        <p:nvSpPr>
          <p:cNvPr id="5" name="Horizontal Scroll 4"/>
          <p:cNvSpPr/>
          <p:nvPr/>
        </p:nvSpPr>
        <p:spPr>
          <a:xfrm>
            <a:off x="650482" y="4039737"/>
            <a:ext cx="7783833" cy="1973169"/>
          </a:xfrm>
          <a:prstGeom prst="horizontalScroll">
            <a:avLst/>
          </a:prstGeom>
          <a:solidFill>
            <a:srgbClr val="CFF9FD"/>
          </a:solidFill>
          <a:ln w="28575">
            <a:solidFill>
              <a:srgbClr val="FC2C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আলু এবং আদা এই কান্ড দুটির গঠনগত তুলনামূলক  আলোচনা কর ?  </a:t>
            </a:r>
            <a:r>
              <a:rPr lang="bn-IN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38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2373" y="-312605"/>
            <a:ext cx="43706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3800" b="1" dirty="0" smtClean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bn-IN" sz="13800" b="1" dirty="0" smtClean="0">
                <a:solidFill>
                  <a:srgbClr val="00FF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ন্য</a:t>
            </a:r>
            <a:r>
              <a:rPr lang="bn-IN" sz="13800" b="1" dirty="0" smtClean="0">
                <a:solidFill>
                  <a:srgbClr val="7030A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bn-IN" sz="13800" b="1" dirty="0" smtClean="0">
                <a:solidFill>
                  <a:srgbClr val="FF33CC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endParaRPr lang="en-US" sz="2400" b="1" dirty="0">
              <a:solidFill>
                <a:srgbClr val="FF33CC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57399" y="213343"/>
            <a:ext cx="3429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9600" b="1" dirty="0" smtClean="0"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bn-IN" sz="9600" b="1" dirty="0" smtClean="0">
                <a:solidFill>
                  <a:srgbClr val="7030A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bn-IN" sz="9600" b="1" dirty="0" smtClean="0">
                <a:solidFill>
                  <a:srgbClr val="00FF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bn-IN" sz="9600" b="1" dirty="0" smtClean="0">
                <a:solidFill>
                  <a:srgbClr val="FF33CC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bn-IN" sz="8800" b="1" dirty="0" smtClean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247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973</TotalTime>
  <Words>835</Words>
  <Application>Microsoft Office PowerPoint</Application>
  <PresentationFormat>On-screen Show (4:3)</PresentationFormat>
  <Paragraphs>116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NikoshBAN</vt:lpstr>
      <vt:lpstr>NikoshLightBAN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Mohammad Abdul Mazid Miyan</cp:lastModifiedBy>
  <cp:revision>225</cp:revision>
  <dcterms:created xsi:type="dcterms:W3CDTF">2017-05-21T16:18:12Z</dcterms:created>
  <dcterms:modified xsi:type="dcterms:W3CDTF">2019-12-03T17:13:40Z</dcterms:modified>
</cp:coreProperties>
</file>