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7" r:id="rId3"/>
    <p:sldId id="260" r:id="rId4"/>
    <p:sldId id="261" r:id="rId5"/>
    <p:sldId id="262" r:id="rId6"/>
    <p:sldId id="279" r:id="rId7"/>
    <p:sldId id="263" r:id="rId8"/>
    <p:sldId id="266" r:id="rId9"/>
    <p:sldId id="286" r:id="rId10"/>
    <p:sldId id="282" r:id="rId11"/>
    <p:sldId id="283" r:id="rId12"/>
    <p:sldId id="267" r:id="rId13"/>
    <p:sldId id="269" r:id="rId14"/>
    <p:sldId id="285" r:id="rId15"/>
    <p:sldId id="272" r:id="rId16"/>
    <p:sldId id="273" r:id="rId17"/>
    <p:sldId id="274" r:id="rId18"/>
    <p:sldId id="275" r:id="rId19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318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1002"/>
            <a:ext cx="12192000" cy="71903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3048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8674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দ্রব্যটির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1143000"/>
            <a:ext cx="11353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দ্রব্য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৩৭৮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যত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৪৫০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তিনগুন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2578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দুটি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পাথর্ক্য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578025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দ্রব্যটি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১৯০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১৭৫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শতকরা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000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67000"/>
            <a:ext cx="4038600" cy="2362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 descr="images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667000"/>
            <a:ext cx="4038600" cy="2286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3048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7150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শতকরা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1143000"/>
            <a:ext cx="1135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৩।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বিক্রেতা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১০১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দরে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৫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৯০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দরে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কিনে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৯২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দরে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করলেন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1054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মোট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নিনর্য়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425625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ডিম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দরে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খ এ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হারে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পাবে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000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438400"/>
            <a:ext cx="4191000" cy="2438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 descr="0002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38400"/>
            <a:ext cx="4191000" cy="2438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56991"/>
              </p:ext>
            </p:extLst>
          </p:nvPr>
        </p:nvGraphicFramePr>
        <p:xfrm>
          <a:off x="0" y="457200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38600" y="3048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816025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ছাগলটির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1143000"/>
            <a:ext cx="11353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ছাগল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১০%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ক্ষতিতে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মুল্য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৪৫০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৫%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হতো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2064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উভয়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মধ্যে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পার্থক্যের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১০%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নিনর্য়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6425625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ছাগলের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সমান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দিযে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যদি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৩০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হাস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তবে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১টি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হাস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01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819400"/>
            <a:ext cx="4191000" cy="2133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 descr="00012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2667000"/>
            <a:ext cx="4191000" cy="2286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48348"/>
            <a:ext cx="10287000" cy="12559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৫।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 জন লোক ৫০ টাকায় কিছু কলা এবং ৬০ টাকায় কিছু লেবু ক্রয় করে সবগুলো ফল ১৫০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টাকায় বিক্রয় 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করলে কত লাভ বা ক্ষতি হবে?</a:t>
            </a:r>
            <a:r>
              <a:rPr lang="bn-BD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4572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1485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ক্রয়মূল্য = (৫০+৬০) টাকা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= ১১০ টাকা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বিক্রয়মূল্য = ১৫০ টাকা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= (১৫০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১১০) টাকা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৪০ টাকা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10896600" cy="838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কেজি আম ৫০ টাকায় কিনে ৮০ টাকায় বিক্রয় করলে শতকরা 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লাভ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হবে?  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4572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438401"/>
            <a:ext cx="9220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=  ( ৮০ – ৫০ 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	       =  ৩০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৫০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৩০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১        ,,         ,,       ,,    =             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eaLnBrk="0" hangingPunct="0"/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১০০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=  ( ১০০ × ৩০ )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/>
                <a:ea typeface="Verdana"/>
                <a:cs typeface="Verdana"/>
              </a:rPr>
              <a:t>÷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৫০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Verdana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				   = ৩০০০ ÷ ৫০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Verdana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				    =  ৬০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টাকা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Verdana"/>
              <a:cs typeface="NikoshBAN" pitchFamily="2" charset="0"/>
            </a:endParaRPr>
          </a:p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         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উত্তরঃ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Verdana"/>
                <a:cs typeface="NikoshBAN" pitchFamily="2" charset="0"/>
              </a:rPr>
              <a:t> -  ৬০% 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599182"/>
            <a:ext cx="3200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5" r="-6383" b="12713"/>
          <a:stretch/>
        </p:blipFill>
        <p:spPr>
          <a:xfrm>
            <a:off x="3314700" y="1752600"/>
            <a:ext cx="48006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5856982"/>
            <a:ext cx="1143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১।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ইশরাক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মনিহারি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দোকানে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গিয়ে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ডজন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পেনসিল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দোকানিকে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২৫০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baseline="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ভ্যাটের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৪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পেনসিলের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দাম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947" y="1752600"/>
            <a:ext cx="5221705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19600" y="609600"/>
            <a:ext cx="3200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6817" y="4800600"/>
            <a:ext cx="10676070" cy="2362200"/>
          </a:xfrm>
          <a:prstGeom prst="rect">
            <a:avLst/>
          </a:prstGeom>
        </p:spPr>
        <p:txBody>
          <a:bodyPr lIns="98755" tIns="49378" rIns="98755" bIns="49378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বিক্রয়মুল্য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endParaRPr 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5562600" cy="3581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43400" y="457200"/>
            <a:ext cx="3200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628382"/>
            <a:ext cx="11201400" cy="11534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লোক ১৫ টাকা দরে ১০ কেজি এবং ২২ টাকা দরে ১৫ কেজি ধান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 সবগুলো </a:t>
            </a:r>
            <a:endParaRPr lang="en-US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 দরে বিক্রি করেন। এতে তার কত লাভ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ক্ষতি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হবে?   </a:t>
            </a:r>
            <a:endParaRPr lang="en-US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892"/>
            <a:ext cx="12268200" cy="7188708"/>
          </a:xfrm>
          <a:prstGeom prst="rect">
            <a:avLst/>
          </a:prstGeom>
        </p:spPr>
      </p:pic>
      <p:sp>
        <p:nvSpPr>
          <p:cNvPr id="3" name="Round Single Corner Rectangle 4"/>
          <p:cNvSpPr/>
          <p:nvPr/>
        </p:nvSpPr>
        <p:spPr>
          <a:xfrm>
            <a:off x="1737404" y="1524000"/>
            <a:ext cx="9402992" cy="911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numCol="1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4419600"/>
            <a:ext cx="4572000" cy="2514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7" t="4817" r="4449" b="7952"/>
          <a:stretch/>
        </p:blipFill>
        <p:spPr>
          <a:xfrm>
            <a:off x="8913234" y="2087880"/>
            <a:ext cx="1600200" cy="1828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মামুনুi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ikx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`</a:t>
            </a:r>
            <a:endParaRPr lang="bn-BD" sz="6000" dirty="0" smtClean="0">
              <a:ln w="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বাতাকান্দি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32" y="1816198"/>
            <a:ext cx="1995567" cy="198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324971"/>
            <a:ext cx="7391400" cy="589429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8053" tIns="39027" rIns="78053" bIns="39027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jar2-pa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4876800" cy="250983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2" descr="D:\6047d9ee01deb4cad45b32353106437d2013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01896"/>
            <a:ext cx="4876800" cy="255094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4800600" cy="25908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4800600" cy="25908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2514600" y="68199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-1612i3\Desktop\Picture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5486400" cy="3313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" y="1066800"/>
            <a:ext cx="5470451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67000" y="4953000"/>
            <a:ext cx="6400800" cy="21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5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85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85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85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:\New Accounting -9\indexTYRTY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5334000"/>
            <a:ext cx="2218944" cy="1432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00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181600"/>
            <a:ext cx="2133600" cy="1432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62400" y="816114"/>
            <a:ext cx="32004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26" y="3454773"/>
            <a:ext cx="700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ভ্যাট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মুদ্রাবিনিময়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609600"/>
            <a:ext cx="2895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6047d9ee01deb4cad45b32353106437d2013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4724400" cy="2667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85800" y="5027474"/>
            <a:ext cx="11658600" cy="175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as-IN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SC04115-629x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1437640"/>
            <a:ext cx="4815840" cy="2677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47800"/>
            <a:ext cx="4876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72000" y="4572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419600"/>
            <a:ext cx="99060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endParaRPr lang="en-US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as-IN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6400800"/>
            <a:ext cx="10591800" cy="8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হারে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প্রদানকৃত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ভ্যাট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399" y="617541"/>
            <a:ext cx="3276601" cy="818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9" r="10034" b="23072"/>
          <a:stretch/>
        </p:blipFill>
        <p:spPr>
          <a:xfrm>
            <a:off x="3505199" y="1562216"/>
            <a:ext cx="4953000" cy="3616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7800" y="5715000"/>
            <a:ext cx="5391583" cy="533400"/>
          </a:xfrm>
          <a:prstGeom prst="rect">
            <a:avLst/>
          </a:prstGeom>
        </p:spPr>
        <p:txBody>
          <a:bodyPr lIns="98755" tIns="49378" rIns="98755" bIns="49378">
            <a:prstTxWarp prst="textPlain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47800" y="6477000"/>
            <a:ext cx="8610600" cy="533400"/>
          </a:xfrm>
          <a:prstGeom prst="rect">
            <a:avLst/>
          </a:prstGeom>
        </p:spPr>
        <p:txBody>
          <a:bodyPr lIns="98755" tIns="49378" rIns="98755" bIns="49378">
            <a:prstTxWarp prst="textPlain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</a:pP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 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7150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ঘড়িটি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৮৮৩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শতকরা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048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13716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১।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ঘড়ি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৭৭৪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১৪ %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1054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ঘড়িটির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ক্রয়মুল্য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64256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ঘড়িটি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৮৮৩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১৬%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09800"/>
            <a:ext cx="4114800" cy="2514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09800"/>
            <a:ext cx="4191000" cy="2514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630</Words>
  <Application>Microsoft Office PowerPoint</Application>
  <PresentationFormat>Custom</PresentationFormat>
  <Paragraphs>88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Verdana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NayemNihad</cp:lastModifiedBy>
  <cp:revision>216</cp:revision>
  <dcterms:created xsi:type="dcterms:W3CDTF">2015-09-15T18:29:05Z</dcterms:created>
  <dcterms:modified xsi:type="dcterms:W3CDTF">2019-12-03T15:09:56Z</dcterms:modified>
</cp:coreProperties>
</file>