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0" r:id="rId6"/>
    <p:sldId id="272" r:id="rId7"/>
    <p:sldId id="261" r:id="rId8"/>
    <p:sldId id="265" r:id="rId9"/>
    <p:sldId id="268" r:id="rId10"/>
    <p:sldId id="270" r:id="rId11"/>
    <p:sldId id="264" r:id="rId12"/>
    <p:sldId id="263" r:id="rId13"/>
    <p:sldId id="266" r:id="rId14"/>
    <p:sldId id="267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FAIRHR1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8229600" cy="5105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5562600"/>
            <a:ext cx="8001000" cy="990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wnload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5562600"/>
            <a:ext cx="1285875" cy="914400"/>
          </a:xfrm>
          <a:prstGeom prst="rect">
            <a:avLst/>
          </a:prstGeom>
        </p:spPr>
      </p:pic>
      <p:pic>
        <p:nvPicPr>
          <p:cNvPr id="5" name="Picture 4" descr="download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525" y="5534025"/>
            <a:ext cx="1285875" cy="942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5562600"/>
            <a:ext cx="3962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WELCOME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Q8HLEX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458200" cy="640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89UP1U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1"/>
            <a:ext cx="8305800" cy="632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4582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F2QMD70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458200" cy="640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YD9ODQ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8153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ple-village-house-bangladesh-village-house-126951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63040"/>
            <a:ext cx="4953000" cy="5090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304800"/>
            <a:ext cx="29718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Homework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1524000"/>
            <a:ext cx="3200400" cy="4953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Wrirte</a:t>
            </a:r>
            <a:r>
              <a:rPr lang="en-US" sz="3600" dirty="0" smtClean="0">
                <a:solidFill>
                  <a:srgbClr val="C00000"/>
                </a:solidFill>
              </a:rPr>
              <a:t> a composition on “</a:t>
            </a:r>
            <a:r>
              <a:rPr lang="en-US" sz="3600" dirty="0" err="1" smtClean="0">
                <a:solidFill>
                  <a:srgbClr val="C00000"/>
                </a:solidFill>
              </a:rPr>
              <a:t>Bangabandhu</a:t>
            </a:r>
            <a:r>
              <a:rPr lang="en-US" sz="3600" dirty="0" smtClean="0">
                <a:solidFill>
                  <a:srgbClr val="C00000"/>
                </a:solidFill>
              </a:rPr>
              <a:t> Satellite”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OXL5BJ9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8458200" cy="624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TEACHER’S  IDENTITY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IMG_20181130_07262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779264" y="1600200"/>
            <a:ext cx="3868936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NAME:SHAMSUDDIN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ASST.  TEACHER.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VEDURIA SERAJIA FAZIL MADRASAH.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LALMOHAN,BHOLA.</a:t>
            </a:r>
          </a:p>
          <a:p>
            <a:pPr>
              <a:buNone/>
            </a:pP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133600" y="1066800"/>
            <a:ext cx="4648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Let’s enjoy the video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Y7PNI0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8001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LESSON DECLARATION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286000"/>
            <a:ext cx="6858000" cy="2895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Today we will learn about</a:t>
            </a:r>
          </a:p>
          <a:p>
            <a:pPr algn="ctr"/>
            <a:r>
              <a:rPr lang="en-US" dirty="0" smtClean="0"/>
              <a:t>‘</a:t>
            </a:r>
            <a:r>
              <a:rPr lang="en-US" sz="4400" dirty="0" smtClean="0">
                <a:solidFill>
                  <a:srgbClr val="C00000"/>
                </a:solidFill>
              </a:rPr>
              <a:t>BANGABANDHU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C00000"/>
                </a:solidFill>
              </a:rPr>
              <a:t>SATELLITE</a:t>
            </a:r>
            <a:r>
              <a:rPr lang="en-US" dirty="0" smtClean="0"/>
              <a:t>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229600" cy="5715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C00000"/>
                </a:solidFill>
              </a:rPr>
              <a:t>At the end of the lesson students will be able to:</a:t>
            </a:r>
          </a:p>
          <a:p>
            <a:r>
              <a:rPr lang="en-US" sz="5400" dirty="0" smtClean="0">
                <a:solidFill>
                  <a:srgbClr val="C00000"/>
                </a:solidFill>
              </a:rPr>
              <a:t>.Describe the pictures.</a:t>
            </a:r>
          </a:p>
          <a:p>
            <a:r>
              <a:rPr lang="en-US" sz="5400" dirty="0" smtClean="0">
                <a:solidFill>
                  <a:srgbClr val="C00000"/>
                </a:solidFill>
              </a:rPr>
              <a:t>.Narrate the satellite.</a:t>
            </a:r>
          </a:p>
          <a:p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02HJ2ZP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85344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PES5QSP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8382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ZTY3MV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077200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304800"/>
            <a:ext cx="61722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How does it operate?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66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TEACHER’S  IDENTITY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15</cp:revision>
  <dcterms:created xsi:type="dcterms:W3CDTF">2006-08-16T00:00:00Z</dcterms:created>
  <dcterms:modified xsi:type="dcterms:W3CDTF">2019-12-03T04:14:48Z</dcterms:modified>
</cp:coreProperties>
</file>