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6" r:id="rId3"/>
    <p:sldId id="280" r:id="rId4"/>
    <p:sldId id="295" r:id="rId5"/>
    <p:sldId id="279" r:id="rId6"/>
    <p:sldId id="288" r:id="rId7"/>
    <p:sldId id="282" r:id="rId8"/>
    <p:sldId id="285" r:id="rId9"/>
    <p:sldId id="289" r:id="rId10"/>
    <p:sldId id="291" r:id="rId11"/>
    <p:sldId id="290" r:id="rId12"/>
    <p:sldId id="287" r:id="rId13"/>
    <p:sldId id="278" r:id="rId14"/>
    <p:sldId id="294" r:id="rId15"/>
    <p:sldId id="293" r:id="rId16"/>
    <p:sldId id="284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04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87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3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AE00-E298-4C3E-841D-3C4C7893A8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17C71A-5837-4DD8-A264-7A5EB92BB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4313" y="421250"/>
            <a:ext cx="20233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স্বাগতম</a:t>
            </a:r>
            <a:r>
              <a:rPr lang="en-US" sz="3600" dirty="0" smtClean="0"/>
              <a:t> 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r="2418" b="7929"/>
          <a:stretch/>
        </p:blipFill>
        <p:spPr>
          <a:xfrm>
            <a:off x="3888581" y="1723633"/>
            <a:ext cx="4414837" cy="376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65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10" y="1178712"/>
            <a:ext cx="5607016" cy="425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86412" y="5684885"/>
            <a:ext cx="12858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1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5" y="3306250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49" y="885825"/>
            <a:ext cx="5576813" cy="3759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16284" y="4784608"/>
            <a:ext cx="17002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5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0348408" y="1246204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00088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4" descr="E:\Picture\Scenery\fish\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5314" y="1571702"/>
            <a:ext cx="6571782" cy="333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511367" y="190808"/>
            <a:ext cx="352902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749" y="5213036"/>
            <a:ext cx="8582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বাঘ</a:t>
            </a:r>
            <a:r>
              <a:rPr lang="en-US" sz="3200" dirty="0" smtClean="0"/>
              <a:t>  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2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160856" y="133501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05" y="1144856"/>
            <a:ext cx="5654221" cy="367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728196" y="4936037"/>
            <a:ext cx="127158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614339" y="1522160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0" r="3347" b="30079"/>
          <a:stretch/>
        </p:blipFill>
        <p:spPr>
          <a:xfrm>
            <a:off x="2761752" y="1751570"/>
            <a:ext cx="6704487" cy="4661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761752" y="404813"/>
            <a:ext cx="671829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-24040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14863" y="285750"/>
            <a:ext cx="222885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62" y="1743075"/>
            <a:ext cx="5414963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/>
          </a:p>
          <a:p>
            <a:r>
              <a:rPr lang="en-US" sz="2400" dirty="0" smtClean="0"/>
              <a:t>১</a:t>
            </a:r>
            <a:r>
              <a:rPr lang="en-US" dirty="0" smtClean="0"/>
              <a:t>)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ফলের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r>
              <a:rPr lang="en-US" sz="2400" dirty="0" smtClean="0"/>
              <a:t>২</a:t>
            </a:r>
            <a:r>
              <a:rPr lang="en-US" dirty="0" smtClean="0"/>
              <a:t>)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পশুর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r>
              <a:rPr lang="en-US" sz="2400" dirty="0" smtClean="0"/>
              <a:t>৩</a:t>
            </a:r>
            <a:r>
              <a:rPr lang="en-US" dirty="0" smtClean="0"/>
              <a:t>) </a:t>
            </a:r>
            <a:r>
              <a:rPr lang="en-US" dirty="0" err="1" smtClean="0"/>
              <a:t>নদীতে</a:t>
            </a:r>
            <a:r>
              <a:rPr lang="en-US" dirty="0" smtClean="0"/>
              <a:t> 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মাছের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?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94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749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7650181" y="5379532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pic>
        <p:nvPicPr>
          <p:cNvPr id="8" name="Picture 3" descr="E:\Picture\Scenery\fish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915525" y="1254876"/>
            <a:ext cx="1977885" cy="1162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E:\Picture\Scenery\fish\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9915525" y="2543433"/>
            <a:ext cx="1977885" cy="1100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15943" r="8049" b="12668"/>
          <a:stretch/>
        </p:blipFill>
        <p:spPr>
          <a:xfrm>
            <a:off x="10044112" y="3972333"/>
            <a:ext cx="1977886" cy="121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026512" y="99549"/>
            <a:ext cx="67460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512" y="1471613"/>
            <a:ext cx="285981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6511" y="2801077"/>
            <a:ext cx="285981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510" y="4218104"/>
            <a:ext cx="285981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15524" y="215843"/>
            <a:ext cx="148590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1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4028 L -0.36536 0.1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35299 0.2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36823 -0.4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36389" y="97443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62" y="3516078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8683" y="1060584"/>
            <a:ext cx="8101014" cy="4832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/>
              <a:t> </a:t>
            </a:r>
            <a:r>
              <a:rPr lang="en-US" sz="2000" dirty="0" err="1" smtClean="0"/>
              <a:t>মাছের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                        -------------     ।</a:t>
            </a:r>
          </a:p>
          <a:p>
            <a:r>
              <a:rPr lang="en-US" sz="2000" dirty="0" smtClean="0"/>
              <a:t>      </a:t>
            </a:r>
          </a:p>
          <a:p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পশুর</a:t>
            </a:r>
            <a:r>
              <a:rPr lang="en-US" sz="2000" dirty="0" smtClean="0"/>
              <a:t> 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                         ----------------।</a:t>
            </a:r>
          </a:p>
          <a:p>
            <a:endParaRPr lang="en-US" sz="2000" dirty="0"/>
          </a:p>
          <a:p>
            <a:r>
              <a:rPr lang="en-US" sz="2000" dirty="0" err="1" smtClean="0"/>
              <a:t>এদেশের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নদীতে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                               ---------------।</a:t>
            </a:r>
          </a:p>
          <a:p>
            <a:endParaRPr lang="en-US" sz="2000" dirty="0"/>
          </a:p>
          <a:p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জাতীয়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ফলের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                           ----------------।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200" dirty="0" smtClean="0"/>
              <a:t>   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67252" y="1540570"/>
            <a:ext cx="10709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ইলিশ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39893" y="1540570"/>
            <a:ext cx="10709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000" dirty="0" err="1" smtClean="0"/>
              <a:t>বাঘ</a:t>
            </a:r>
            <a:r>
              <a:rPr lang="en-US" sz="2000" dirty="0" smtClean="0"/>
              <a:t> 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7981" y="1573947"/>
            <a:ext cx="10709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000" dirty="0" err="1" smtClean="0"/>
              <a:t>মাছ</a:t>
            </a:r>
            <a:r>
              <a:rPr lang="en-US" sz="2400" dirty="0" smtClean="0"/>
              <a:t> 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069" y="1540570"/>
            <a:ext cx="154794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000" dirty="0" err="1" smtClean="0"/>
              <a:t>কাঁঠাল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15783" y="276306"/>
            <a:ext cx="488288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9812" y="276306"/>
            <a:ext cx="19716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23308 0.1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9414 0.1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00976 0.28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14857 0.36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497">
            <a:off x="-83918" y="95745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8077">
            <a:off x="10150563" y="1327957"/>
            <a:ext cx="1663812" cy="1593932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222" y="1613640"/>
            <a:ext cx="5517408" cy="331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986338" y="342084"/>
            <a:ext cx="255746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8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63195" y="1914525"/>
            <a:ext cx="4193344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6166" y="454893"/>
            <a:ext cx="224773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7277" r="-265" b="-230"/>
          <a:stretch/>
        </p:blipFill>
        <p:spPr>
          <a:xfrm>
            <a:off x="7029251" y="1368634"/>
            <a:ext cx="2480504" cy="32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58890" y="2956732"/>
            <a:ext cx="5410200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নয়াবাড়ী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20679" y="576903"/>
            <a:ext cx="1752600" cy="219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429375" y="919106"/>
            <a:ext cx="1828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4027177" y="4785401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0627" y="2013228"/>
            <a:ext cx="5950745" cy="2831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,৩.৩.২ ৩.৩.৩ .৩.৩.৪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2.6.1,২.৬.২,2.6.4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২.৬.১, ২.৬.২ , ২.৬.৪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২.৪.১,২.৪.২,  ২.৪.৪, ২.৪.৫ 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91657" y="1119239"/>
            <a:ext cx="200868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শিখনফল</a:t>
            </a:r>
            <a:r>
              <a:rPr lang="en-US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95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3488773" y="37982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43881"/>
              </p:ext>
            </p:extLst>
          </p:nvPr>
        </p:nvGraphicFramePr>
        <p:xfrm>
          <a:off x="4378325" y="3206750"/>
          <a:ext cx="3436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Packager Shell Object" showAsIcon="1" r:id="rId6" imgW="3436560" imgH="440280" progId="Package">
                  <p:embed/>
                </p:oleObj>
              </mc:Choice>
              <mc:Fallback>
                <p:oleObj name="Packager Shell Object" showAsIcon="1" r:id="rId6" imgW="34365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8325" y="3206750"/>
                        <a:ext cx="343693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2875" y="394721"/>
            <a:ext cx="517683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Light Condensed" panose="020B0502040204020203" pitchFamily="34" charset="0"/>
              </a:rPr>
              <a:t>এসো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আমরাএকটি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ভিডিও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দেখি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161" y="3945402"/>
            <a:ext cx="589567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ভিডিও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টিতে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কিসের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কথা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বলা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হয়েছে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?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240" y="5127068"/>
            <a:ext cx="225906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Light Condensed" panose="020B0502040204020203" pitchFamily="34" charset="0"/>
              </a:rPr>
              <a:t>দেশের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Light Condensed" panose="020B0502040204020203" pitchFamily="34" charset="0"/>
              </a:rPr>
              <a:t>কথা</a:t>
            </a:r>
            <a:r>
              <a:rPr lang="en-US" sz="2800" dirty="0" smtClean="0">
                <a:latin typeface="Bahnschrift Light Condensed" panose="020B0502040204020203" pitchFamily="34" charset="0"/>
              </a:rPr>
              <a:t>  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96840" y="742950"/>
            <a:ext cx="45291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3405" y="2638235"/>
            <a:ext cx="358616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16955" y="3920170"/>
            <a:ext cx="6088908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গাছে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গাছে</a:t>
            </a:r>
            <a:r>
              <a:rPr lang="en-US" sz="3200" dirty="0" smtClean="0"/>
              <a:t>  ------- </a:t>
            </a:r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পশু</a:t>
            </a:r>
            <a:r>
              <a:rPr lang="en-US" sz="3200" dirty="0" smtClean="0"/>
              <a:t>   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82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669615" y="254477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15943" r="8049" b="12668"/>
          <a:stretch/>
        </p:blipFill>
        <p:spPr>
          <a:xfrm>
            <a:off x="3342897" y="1408211"/>
            <a:ext cx="5506206" cy="338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52975" y="466669"/>
            <a:ext cx="26860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ফল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0965" y="4949991"/>
            <a:ext cx="19370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2800" dirty="0" err="1" smtClean="0"/>
              <a:t>কাঁঠাল</a:t>
            </a:r>
            <a:r>
              <a:rPr lang="en-US" sz="2800" dirty="0" smtClean="0"/>
              <a:t>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93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3" descr="E:\Picture\Scenery\fish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29049" y="1494865"/>
            <a:ext cx="5414164" cy="318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611379" y="184395"/>
            <a:ext cx="352902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5229225"/>
            <a:ext cx="131445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304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2DCE9E-3EAC-4DEB-BD2D-004EC987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490B32-BA6E-4EC7-90EF-991718510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9585644" y="1404505"/>
            <a:ext cx="1663812" cy="1593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4E292-D7A4-4B2C-BCF5-F3F7222ED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3306251"/>
            <a:ext cx="1661922" cy="180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4EBF68-33DB-4047-9449-9D4FB3E6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551">
            <a:off x="1735120" y="5036464"/>
            <a:ext cx="1139675" cy="10918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0" y="742950"/>
            <a:ext cx="3514725" cy="234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11815" r="2663" b="2460"/>
          <a:stretch/>
        </p:blipFill>
        <p:spPr>
          <a:xfrm>
            <a:off x="3765256" y="373388"/>
            <a:ext cx="5197468" cy="4926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0" y="5673753"/>
            <a:ext cx="272891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205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 Light Condensed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Ali</cp:lastModifiedBy>
  <cp:revision>113</cp:revision>
  <dcterms:created xsi:type="dcterms:W3CDTF">2018-02-07T18:20:13Z</dcterms:created>
  <dcterms:modified xsi:type="dcterms:W3CDTF">2019-12-02T18:02:41Z</dcterms:modified>
</cp:coreProperties>
</file>