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9" r:id="rId3"/>
    <p:sldId id="270" r:id="rId4"/>
    <p:sldId id="271" r:id="rId5"/>
    <p:sldId id="272" r:id="rId6"/>
    <p:sldId id="257" r:id="rId7"/>
    <p:sldId id="258" r:id="rId8"/>
    <p:sldId id="259" r:id="rId9"/>
    <p:sldId id="276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7" r:id="rId20"/>
    <p:sldId id="275" r:id="rId21"/>
    <p:sldId id="278" r:id="rId22"/>
    <p:sldId id="27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817B4-BC39-4F50-B964-869BE9874AB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1BD40-C06E-4224-9282-CDA30263D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9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1BD40-C06E-4224-9282-CDA30263D4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6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04D6-F16D-4E20-B33F-4AF8F0A5EC0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38C0-9246-4EE2-A447-53CF189A2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04D6-F16D-4E20-B33F-4AF8F0A5EC0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38C0-9246-4EE2-A447-53CF189A2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5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04D6-F16D-4E20-B33F-4AF8F0A5EC0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38C0-9246-4EE2-A447-53CF189A2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04D6-F16D-4E20-B33F-4AF8F0A5EC0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38C0-9246-4EE2-A447-53CF189A2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2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04D6-F16D-4E20-B33F-4AF8F0A5EC0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38C0-9246-4EE2-A447-53CF189A2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5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04D6-F16D-4E20-B33F-4AF8F0A5EC0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38C0-9246-4EE2-A447-53CF189A2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4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04D6-F16D-4E20-B33F-4AF8F0A5EC0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38C0-9246-4EE2-A447-53CF189A2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67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04D6-F16D-4E20-B33F-4AF8F0A5EC0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38C0-9246-4EE2-A447-53CF189A2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5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04D6-F16D-4E20-B33F-4AF8F0A5EC0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38C0-9246-4EE2-A447-53CF189A2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7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04D6-F16D-4E20-B33F-4AF8F0A5EC0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38C0-9246-4EE2-A447-53CF189A2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9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04D6-F16D-4E20-B33F-4AF8F0A5EC0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238C0-9246-4EE2-A447-53CF189A2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2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B04D6-F16D-4E20-B33F-4AF8F0A5EC0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238C0-9246-4EE2-A447-53CF189A26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3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32726" y="244917"/>
            <a:ext cx="7183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300" y="1168247"/>
            <a:ext cx="7779008" cy="4682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6109"/>
            <a:ext cx="12192000" cy="5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1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38599" y="249382"/>
            <a:ext cx="5188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2025" y="242492"/>
            <a:ext cx="6948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বাড়িঘর বাঁশ,ইট বা টিনের তৈরি।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08" y="1096384"/>
            <a:ext cx="5410200" cy="3981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" y="1096384"/>
            <a:ext cx="5410200" cy="3981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65562" y="5321585"/>
            <a:ext cx="3803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2226" y="5321585"/>
            <a:ext cx="171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2" y="6211667"/>
            <a:ext cx="12129657" cy="66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96982"/>
            <a:ext cx="12192000" cy="676101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70217" y="249381"/>
            <a:ext cx="450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2" y="1443074"/>
            <a:ext cx="5126182" cy="3514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991" y="1443074"/>
            <a:ext cx="5126182" cy="3514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21782" y="4981869"/>
            <a:ext cx="2105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ভাত ও মাছ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6946" y="4981869"/>
            <a:ext cx="1122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5236" y="349881"/>
            <a:ext cx="101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 ভাত,মাছ ও নানা ধরনের সবজি খান।মাংস সামাজিকভাবে নিষিদ্ধ।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2873"/>
            <a:ext cx="12192000" cy="65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7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28654" y="318655"/>
            <a:ext cx="3934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7" y="1347644"/>
            <a:ext cx="5493327" cy="3889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136" y="1347644"/>
            <a:ext cx="5493327" cy="3889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582890" y="5462878"/>
            <a:ext cx="969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0926" y="5462878"/>
            <a:ext cx="259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255" y="318654"/>
            <a:ext cx="9836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সিঞ্জেদা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শাক-সবজি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3224"/>
            <a:ext cx="12192000" cy="59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7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48545" y="3048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69" y="1343889"/>
            <a:ext cx="5740976" cy="3955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384" y="1343888"/>
            <a:ext cx="5740976" cy="3955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67421" y="5461720"/>
            <a:ext cx="983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53056" y="5461718"/>
            <a:ext cx="969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1093" y="142874"/>
            <a:ext cx="5015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কৃষিজীবী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8418"/>
            <a:ext cx="12191999" cy="6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9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31673" y="346364"/>
            <a:ext cx="4128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77465"/>
            <a:ext cx="12129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 মেয়েরা লাহিং(এক ধরনের ঘাগরা জাতীয় পোশাক),আহিং(ব্লাউজ) ও ওড়না পরেন।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9" y="1474293"/>
            <a:ext cx="5278578" cy="4142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09" y="1418885"/>
            <a:ext cx="5278578" cy="4181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161310" y="5641453"/>
            <a:ext cx="2646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লাহিং পোশাক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28707" y="5641452"/>
            <a:ext cx="220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আহিং পোশাক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7783"/>
            <a:ext cx="12192000" cy="57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25636" y="263237"/>
            <a:ext cx="4405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38" y="1147369"/>
            <a:ext cx="5097608" cy="4119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24" y="1147369"/>
            <a:ext cx="5097608" cy="4119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10728" y="5350456"/>
            <a:ext cx="99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ধুতি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1382" y="5350456"/>
            <a:ext cx="1191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পাঞ্জাবি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7536" y="250519"/>
            <a:ext cx="4772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ছেলেরা ধুতি ও পাঞ্জাবি পরেন।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9964"/>
            <a:ext cx="12191999" cy="56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94018" y="235527"/>
            <a:ext cx="489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3" y="1113078"/>
            <a:ext cx="5684584" cy="4305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741" y="1113078"/>
            <a:ext cx="5684584" cy="4305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8982" y="5711153"/>
            <a:ext cx="422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মনিপুরিদের উৎসবের ছবি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2924" y="5536280"/>
            <a:ext cx="3842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উৎসবের ছবি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3378" y="173972"/>
            <a:ext cx="606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নানা ধরনের উৎসব আছে।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513"/>
            <a:ext cx="12192000" cy="57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19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67199" y="392364"/>
            <a:ext cx="4890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1431063"/>
            <a:ext cx="545869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172" y="1431061"/>
            <a:ext cx="5715000" cy="3810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459181" y="5308612"/>
            <a:ext cx="1808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রথযাত্রা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1381" y="5308612"/>
            <a:ext cx="159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দোলযাত্রা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4218" y="459913"/>
            <a:ext cx="8922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যেমন-রথযাত্রা,চৈত্রসংক্রান্তি,দোলযাত্রা ও রাসপূর্ণিমা ইত্যাদি।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6109"/>
            <a:ext cx="12192000" cy="59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14" y="1452561"/>
            <a:ext cx="5324041" cy="3952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57" y="1452562"/>
            <a:ext cx="5324041" cy="3952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322617" y="147493"/>
            <a:ext cx="444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915" y="147493"/>
            <a:ext cx="11526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মণিপুরিরা প্রায় সারাবছরই উৎসবে মেতে থাকেন।নাচ,গান,বাদ্যযন্ত্রের মাধ্যামে তারা আন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0229" y="5564904"/>
            <a:ext cx="450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91054" y="5564904"/>
            <a:ext cx="2618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রাসপূর্ণিমার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" y="6370701"/>
            <a:ext cx="12067310" cy="48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17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41273" y="484909"/>
            <a:ext cx="2382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381" y="1493083"/>
            <a:ext cx="1112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জীবনধারা সম্পর্কে নিচের ছকে দেওয়া তিনটি শিরোনামে লেখ।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635114"/>
              </p:ext>
            </p:extLst>
          </p:nvPr>
        </p:nvGraphicFramePr>
        <p:xfrm>
          <a:off x="1547090" y="2606309"/>
          <a:ext cx="9217893" cy="2052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631">
                  <a:extLst>
                    <a:ext uri="{9D8B030D-6E8A-4147-A177-3AD203B41FA5}">
                      <a16:colId xmlns:a16="http://schemas.microsoft.com/office/drawing/2014/main" val="4149734007"/>
                    </a:ext>
                  </a:extLst>
                </a:gridCol>
                <a:gridCol w="3072631">
                  <a:extLst>
                    <a:ext uri="{9D8B030D-6E8A-4147-A177-3AD203B41FA5}">
                      <a16:colId xmlns:a16="http://schemas.microsoft.com/office/drawing/2014/main" val="1745715645"/>
                    </a:ext>
                  </a:extLst>
                </a:gridCol>
                <a:gridCol w="3072631">
                  <a:extLst>
                    <a:ext uri="{9D8B030D-6E8A-4147-A177-3AD203B41FA5}">
                      <a16:colId xmlns:a16="http://schemas.microsoft.com/office/drawing/2014/main" val="845562666"/>
                    </a:ext>
                  </a:extLst>
                </a:gridCol>
              </a:tblGrid>
              <a:tr h="1026188">
                <a:tc>
                  <a:txBody>
                    <a:bodyPr/>
                    <a:lstStyle/>
                    <a:p>
                      <a:r>
                        <a:rPr lang="bn-BD" dirty="0" smtClean="0"/>
                        <a:t>              </a:t>
                      </a:r>
                      <a:r>
                        <a:rPr lang="bn-BD" baseline="0" dirty="0" smtClean="0"/>
                        <a:t>    </a:t>
                      </a:r>
                      <a:r>
                        <a:rPr lang="bn-BD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বাড়ি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              </a:t>
                      </a:r>
                      <a:r>
                        <a:rPr lang="bn-BD" baseline="0" dirty="0" smtClean="0"/>
                        <a:t>    </a:t>
                      </a:r>
                      <a:r>
                        <a:rPr lang="bn-BD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               </a:t>
                      </a:r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পেশা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821518"/>
                  </a:ext>
                </a:extLst>
              </a:tr>
              <a:tr h="10261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93261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9127"/>
            <a:ext cx="12192000" cy="69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0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88527" y="138546"/>
            <a:ext cx="1814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04" y="520848"/>
            <a:ext cx="2302451" cy="2935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8461" y="3684656"/>
            <a:ext cx="56855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শারমিন জামান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গোহাইলবাড়ি সরকারি প্রাথমিক বিদ্যালয়,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বোয়ালমারী,ফরিদপুর।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Email:zamansharmin03@gmail.com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748797"/>
            <a:ext cx="2363931" cy="2935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813964" y="3994056"/>
            <a:ext cx="42117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শ্রেণি-চতুর্থ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বিশ্বপরিচয়,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অধ্যায়ঃ৩,পাঠ-7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সময়ঃ৫০ মিনিট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তারিখঃ০3/১২/২০১৯ইং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5999" y="1330036"/>
            <a:ext cx="0" cy="42810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05970" y="1129144"/>
            <a:ext cx="38966" cy="4682837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53993" y="1129144"/>
            <a:ext cx="32036" cy="4682837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312"/>
            <a:ext cx="12192000" cy="50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54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8927" y="139848"/>
            <a:ext cx="3034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5569527"/>
            <a:ext cx="926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সকল শিক্ষার্থীদের পাঠ্য বইয়ের ১৬ পৃষ্ঠা খুলতে বলব।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435" y="1219200"/>
            <a:ext cx="2854037" cy="3422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2" y="734290"/>
            <a:ext cx="3380511" cy="292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6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67747" y="249381"/>
            <a:ext cx="1648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5545" y="5310093"/>
            <a:ext cx="7218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চারটি উৎসবের নাম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29" y="1268203"/>
            <a:ext cx="6182925" cy="3574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8915"/>
            <a:ext cx="12192000" cy="54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62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45674" y="5112327"/>
            <a:ext cx="11222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জীবনধারা সম্পর্কে ৫ টি বাক্য লিখে নিয়ে আসবে।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9927" y="304800"/>
            <a:ext cx="2272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316871"/>
            <a:ext cx="6040581" cy="3552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6567"/>
            <a:ext cx="12192000" cy="68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9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57800" y="374073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782" y="1143514"/>
            <a:ext cx="7846436" cy="4758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1526"/>
            <a:ext cx="12192000" cy="5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57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01" y="-60960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04" y="910068"/>
            <a:ext cx="5362866" cy="4022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01" y="910067"/>
            <a:ext cx="5638400" cy="40221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31129" y="131866"/>
            <a:ext cx="5805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দুটি লক্ষ্য কর,কি কি দেখছ?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6413" y="5064086"/>
            <a:ext cx="5109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রাসপূর্ণিমার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মনিপুরিদের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16228" y="5064086"/>
            <a:ext cx="2272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নাচ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7392" y="131866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মণিপুরিদের নাম শুনেছ?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42332" y="-9433"/>
            <a:ext cx="3981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হচ্ছে মণিপুরিদের ছবি।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52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2" grpId="0"/>
      <p:bldP spid="13" grpId="0"/>
      <p:bldP spid="13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01492" y="166254"/>
            <a:ext cx="3366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9746" y="5278304"/>
            <a:ext cx="1510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610" y="1101948"/>
            <a:ext cx="6453055" cy="3871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" y="6290713"/>
            <a:ext cx="12178144" cy="58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3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88527" y="138545"/>
            <a:ext cx="1814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3563" y="1496291"/>
            <a:ext cx="5929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যা শিখবে...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563" y="2404277"/>
            <a:ext cx="117209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২.৩.২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চাকমা,মারমা,সাঁওতাল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পোশাক,খাদ্য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২.৩.৩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নৃ-জনগোষ্ঠীর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শ্রদ্ধাশীল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59236"/>
            <a:ext cx="12095019" cy="54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1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35" y="1310699"/>
            <a:ext cx="5403274" cy="3617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6" y="1310699"/>
            <a:ext cx="5266458" cy="3617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643745" y="260639"/>
            <a:ext cx="4281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1708" y="5345113"/>
            <a:ext cx="325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মনিপুরি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00109" y="5391875"/>
            <a:ext cx="2881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হবিগঞ্জের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মনিপুরি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2218" y="362962"/>
            <a:ext cx="9559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নৃ-গোষ্ঠীর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লোকেরা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সিলেট,মৌলভীবাজার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হবিগঞ্জে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732"/>
            <a:ext cx="12191999" cy="63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0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10" y="1588445"/>
            <a:ext cx="5618670" cy="3521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204854" y="346363"/>
            <a:ext cx="3782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6855" y="364981"/>
            <a:ext cx="9476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 জেলার কমলগঞ্জে অধিকাংশ মনিপুরি বসবাস করেন।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20" y="1588445"/>
            <a:ext cx="5618670" cy="3634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67344" y="5260401"/>
            <a:ext cx="3020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কমলগঞ্জের মণিপুরি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97981" y="5260401"/>
            <a:ext cx="2389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নৃত্য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35"/>
            <a:ext cx="12150436" cy="60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8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19600" y="374072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9" y="1332919"/>
            <a:ext cx="5653087" cy="3963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74" y="1332919"/>
            <a:ext cx="5653087" cy="3963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64328" y="5296840"/>
            <a:ext cx="321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আসামের মানচিত্র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60328" y="5378524"/>
            <a:ext cx="2646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 রাজ্য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0763" y="403583"/>
            <a:ext cx="10155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নৃ-গোষ্ঠীর অনেকেই ভারতের আসাম ও মণিপুর রাজ্য বাস করেন।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3818"/>
            <a:ext cx="12192000" cy="56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3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11436" y="207819"/>
            <a:ext cx="2369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702" y="977260"/>
            <a:ext cx="6822498" cy="4712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22404" y="5920073"/>
            <a:ext cx="7823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মণিপুরিরা কোন কোন রাজ্য বাস করেন?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256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377</Words>
  <Application>Microsoft Office PowerPoint</Application>
  <PresentationFormat>Widescreen</PresentationFormat>
  <Paragraphs>86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248</cp:revision>
  <dcterms:created xsi:type="dcterms:W3CDTF">2019-11-28T13:29:05Z</dcterms:created>
  <dcterms:modified xsi:type="dcterms:W3CDTF">2019-12-03T15:34:08Z</dcterms:modified>
</cp:coreProperties>
</file>