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</p:sldIdLst>
  <p:sldSz cx="9906000" cy="6858000" type="A4"/>
  <p:notesSz cx="6858000" cy="9144000"/>
  <p:defaultTextStyle>
    <a:defPPr>
      <a:defRPr lang="en-US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2" autoAdjust="0"/>
    <p:restoredTop sz="95552" autoAdjust="0"/>
  </p:normalViewPr>
  <p:slideViewPr>
    <p:cSldViewPr>
      <p:cViewPr varScale="1">
        <p:scale>
          <a:sx n="69" d="100"/>
          <a:sy n="69" d="100"/>
        </p:scale>
        <p:origin x="1218" y="4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3E41D-027A-4FCB-8DCB-427842F4245B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6BC8E-2299-4C12-AE4E-DBA67931C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99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1" y="2130430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1" y="274642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2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5" y="4406903"/>
            <a:ext cx="8420100" cy="1362075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5" y="2906713"/>
            <a:ext cx="8420100" cy="1500187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5"/>
            <a:ext cx="4376870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5"/>
            <a:ext cx="4378589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89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1"/>
            <a:ext cx="3259006" cy="116205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3" y="273055"/>
            <a:ext cx="5537729" cy="585311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6" y="4800602"/>
            <a:ext cx="5943600" cy="566739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6" y="5367340"/>
            <a:ext cx="59436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1" cy="114300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1" cy="4525963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1" y="6356354"/>
            <a:ext cx="31369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4"/>
            <a:ext cx="23114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xStyles>
    <p:titleStyle>
      <a:lvl1pPr algn="ctr" defTabSz="779252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219200"/>
            <a:ext cx="6324600" cy="969751"/>
          </a:xfrm>
          <a:prstGeom prst="rect">
            <a:avLst/>
          </a:prstGeom>
          <a:noFill/>
        </p:spPr>
        <p:txBody>
          <a:bodyPr wrap="square" lIns="77925" tIns="38963" rIns="77925" bIns="38963" rtlCol="0">
            <a:prstTxWarp prst="textTriangle">
              <a:avLst/>
            </a:prstTxWarp>
            <a:spAutoFit/>
          </a:bodyPr>
          <a:lstStyle/>
          <a:p>
            <a:r>
              <a:rPr lang="en-US" sz="4800" dirty="0" err="1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BD" sz="4800" dirty="0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solidFill>
                <a:schemeClr val="bg2">
                  <a:lumMod val="1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0" y="60870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Prepare By-</a:t>
            </a:r>
          </a:p>
          <a:p>
            <a:r>
              <a:rPr lang="en-US" dirty="0" err="1" smtClean="0">
                <a:solidFill>
                  <a:srgbClr val="92D050"/>
                </a:solidFill>
                <a:latin typeface="Calibri" pitchFamily="34" charset="0"/>
              </a:rPr>
              <a:t>Afroza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Calibri" pitchFamily="34" charset="0"/>
              </a:rPr>
              <a:t>Yeasmin</a:t>
            </a:r>
            <a:endParaRPr lang="en-US" dirty="0" smtClean="0">
              <a:solidFill>
                <a:srgbClr val="92D050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Asst. Teacher, ICT</a:t>
            </a:r>
            <a:endParaRPr lang="en-US" dirty="0">
              <a:solidFill>
                <a:srgbClr val="92D050"/>
              </a:solidFill>
              <a:latin typeface="Calibri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62565"/>
            <a:ext cx="3343186" cy="222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65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:\ICT Class\Slide Design\Small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28" y="16625"/>
            <a:ext cx="1215570" cy="128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599" y="533400"/>
            <a:ext cx="8686801" cy="3033342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Caps Lock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key: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ওপরের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জ্বলে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উঠবে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Caps Lock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on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on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ক্যাপিটাল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পুনরায়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বোতাম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Caps Lock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off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off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অবস্থায়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04304" y="3657600"/>
            <a:ext cx="6263296" cy="2977632"/>
            <a:chOff x="1204304" y="3657600"/>
            <a:chExt cx="6263296" cy="2977632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304" y="3657600"/>
              <a:ext cx="6263296" cy="297763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371600" y="5334000"/>
              <a:ext cx="457200" cy="3048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382000" y="60870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Prepare By-</a:t>
            </a:r>
          </a:p>
          <a:p>
            <a:r>
              <a:rPr lang="en-US" dirty="0" err="1" smtClean="0">
                <a:solidFill>
                  <a:srgbClr val="92D050"/>
                </a:solidFill>
                <a:latin typeface="Calibri" pitchFamily="34" charset="0"/>
              </a:rPr>
              <a:t>Afroza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Calibri" pitchFamily="34" charset="0"/>
              </a:rPr>
              <a:t>Yeasmin</a:t>
            </a:r>
            <a:endParaRPr lang="en-US" dirty="0" smtClean="0">
              <a:solidFill>
                <a:srgbClr val="92D050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Asst. Teacher, ICT</a:t>
            </a:r>
            <a:endParaRPr lang="en-US" dirty="0">
              <a:solidFill>
                <a:srgbClr val="92D05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34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765228"/>
            <a:ext cx="8576152" cy="1063572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৬. </a:t>
            </a:r>
            <a:r>
              <a:rPr lang="bn-BD" sz="3200" dirty="0">
                <a:latin typeface="+mj-lt"/>
                <a:cs typeface="NikoshBAN" pitchFamily="2" charset="0"/>
              </a:rPr>
              <a:t>Escape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key: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আপ্লিকেশন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প্যাকেজে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কমান্ড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বাতিল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53717" y="2667000"/>
            <a:ext cx="6949096" cy="3150019"/>
            <a:chOff x="670904" y="1981200"/>
            <a:chExt cx="8549296" cy="4064419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4" y="1981200"/>
              <a:ext cx="8549296" cy="4064419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47104" y="2743200"/>
              <a:ext cx="776896" cy="5334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864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:\ICT Class\Slide Design\Small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28" y="16625"/>
            <a:ext cx="1215570" cy="128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304800"/>
            <a:ext cx="8915400" cy="3033342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7. </a:t>
            </a:r>
            <a:r>
              <a:rPr lang="en-US" sz="3200" dirty="0">
                <a:latin typeface="+mj-lt"/>
                <a:cs typeface="NikoshBAN" pitchFamily="2" charset="0"/>
              </a:rPr>
              <a:t>Shift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key: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Caps Lock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off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অবস্থায় আমরা </a:t>
            </a:r>
            <a:r>
              <a:rPr lang="en-US" sz="3200" dirty="0">
                <a:cs typeface="NikoshBAN" pitchFamily="2" charset="0"/>
              </a:rPr>
              <a:t>Shift</a:t>
            </a:r>
            <a:r>
              <a:rPr lang="bn-BD" sz="3200" dirty="0">
                <a:cs typeface="NikoshBAN" pitchFamily="2" charset="0"/>
              </a:rPr>
              <a:t> কী চেপে ধরে কোন অক্ষর টাইপ করলে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বড় হাতের হবে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ৎ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ক্যাপিটাল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আর </a:t>
            </a:r>
            <a:r>
              <a:rPr lang="en-US" sz="3200" dirty="0">
                <a:cs typeface="NikoshBAN" pitchFamily="2" charset="0"/>
              </a:rPr>
              <a:t>Shift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কী না </a:t>
            </a:r>
            <a:r>
              <a:rPr lang="bn-BD" sz="3200" dirty="0">
                <a:cs typeface="NikoshBAN" pitchFamily="2" charset="0"/>
              </a:rPr>
              <a:t>চেপে ধরে কোন অক্ষর টাইপ করলে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ছোট হাতের হবে। সাধারণত </a:t>
            </a:r>
            <a:r>
              <a:rPr lang="bn-BD" sz="3200" dirty="0">
                <a:cs typeface="NikoshBAN" pitchFamily="2" charset="0"/>
              </a:rPr>
              <a:t>কোন অক্ষর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বড় হাতের দরকার হলে </a:t>
            </a:r>
            <a:r>
              <a:rPr lang="en-US" sz="3200" dirty="0">
                <a:cs typeface="NikoshBAN" pitchFamily="2" charset="0"/>
              </a:rPr>
              <a:t>Shift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বোতামের দরকার হয়। এছাড়াও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আপ্লিকেশন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প্যাকেজে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cs typeface="NikoshBAN" pitchFamily="2" charset="0"/>
              </a:rPr>
              <a:t>Shift</a:t>
            </a:r>
            <a:r>
              <a:rPr lang="bn-BD" sz="3200" dirty="0">
                <a:cs typeface="NikoshBAN" pitchFamily="2" charset="0"/>
              </a:rPr>
              <a:t> কী চেপে ধরে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বিভিন্ন কমান্ড দেওয়া হয়।</a:t>
            </a:r>
            <a:r>
              <a:rPr lang="bn-BD" sz="3200" dirty="0">
                <a:cs typeface="NikoshBAN" pitchFamily="2" charset="0"/>
              </a:rPr>
              <a:t> 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1356704" y="3369453"/>
            <a:ext cx="7177696" cy="3412347"/>
            <a:chOff x="1356704" y="3369453"/>
            <a:chExt cx="7177696" cy="3412347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6704" y="3369453"/>
              <a:ext cx="7177696" cy="3412347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524000" y="5638800"/>
              <a:ext cx="762000" cy="3810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382000" y="60870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Prepare By-</a:t>
            </a:r>
          </a:p>
          <a:p>
            <a:r>
              <a:rPr lang="en-US" dirty="0" err="1" smtClean="0">
                <a:solidFill>
                  <a:srgbClr val="92D050"/>
                </a:solidFill>
                <a:latin typeface="Calibri" pitchFamily="34" charset="0"/>
              </a:rPr>
              <a:t>Afroza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Calibri" pitchFamily="34" charset="0"/>
              </a:rPr>
              <a:t>Yeasmin</a:t>
            </a:r>
            <a:endParaRPr lang="en-US" dirty="0" smtClean="0">
              <a:solidFill>
                <a:srgbClr val="92D050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Asst. Teacher, ICT</a:t>
            </a:r>
            <a:endParaRPr lang="en-US" dirty="0">
              <a:solidFill>
                <a:srgbClr val="92D05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08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799" y="685804"/>
            <a:ext cx="8305801" cy="1063572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bn-BD" sz="3200" dirty="0">
                <a:latin typeface="+mj-lt"/>
                <a:cs typeface="NikoshBAN" pitchFamily="2" charset="0"/>
              </a:rPr>
              <a:t>8. Ctrl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key: </a:t>
            </a:r>
            <a:r>
              <a:rPr lang="bn-BD" sz="3200" dirty="0">
                <a:cs typeface="NikoshBAN" pitchFamily="2" charset="0"/>
              </a:rPr>
              <a:t>Ctrl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key কে কন্ট্রোল কী বলা হয়। এই কী ব্যবহার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করে বিভিন্ন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আপ্লিকেশন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প্যাকেজে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আদেশ প্রদান করা হয়।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12851" y="2514599"/>
            <a:ext cx="7253896" cy="3579397"/>
            <a:chOff x="670904" y="2336381"/>
            <a:chExt cx="8549296" cy="4064419"/>
          </a:xfrm>
        </p:grpSpPr>
        <p:grpSp>
          <p:nvGrpSpPr>
            <p:cNvPr id="5" name="Group 4"/>
            <p:cNvGrpSpPr/>
            <p:nvPr/>
          </p:nvGrpSpPr>
          <p:grpSpPr>
            <a:xfrm>
              <a:off x="670904" y="2336381"/>
              <a:ext cx="8549296" cy="4064419"/>
              <a:chOff x="670904" y="2336381"/>
              <a:chExt cx="8549296" cy="4064419"/>
            </a:xfrm>
          </p:grpSpPr>
          <p:pic>
            <p:nvPicPr>
              <p:cNvPr id="3" name="Picture 2" descr="Screen Clippi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904" y="2336381"/>
                <a:ext cx="8549296" cy="4064419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838200" y="5486400"/>
                <a:ext cx="609600" cy="45720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5791200" y="5410200"/>
              <a:ext cx="457200" cy="4572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382000" y="60870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Prepare By-</a:t>
            </a:r>
          </a:p>
          <a:p>
            <a:r>
              <a:rPr lang="en-US" dirty="0" err="1" smtClean="0">
                <a:solidFill>
                  <a:srgbClr val="92D050"/>
                </a:solidFill>
                <a:latin typeface="Calibri" pitchFamily="34" charset="0"/>
              </a:rPr>
              <a:t>Afroza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Calibri" pitchFamily="34" charset="0"/>
              </a:rPr>
              <a:t>Yeasmin</a:t>
            </a:r>
            <a:endParaRPr lang="en-US" dirty="0" smtClean="0">
              <a:solidFill>
                <a:srgbClr val="92D050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Asst. Teacher, ICT</a:t>
            </a:r>
            <a:endParaRPr lang="en-US" dirty="0">
              <a:solidFill>
                <a:srgbClr val="92D05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7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762000"/>
            <a:ext cx="7543800" cy="1556014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+mj-lt"/>
                <a:cs typeface="NikoshBAN" pitchFamily="2" charset="0"/>
              </a:rPr>
              <a:t>৯</a:t>
            </a:r>
            <a:r>
              <a:rPr lang="bn-BD" sz="3200" dirty="0">
                <a:solidFill>
                  <a:srgbClr val="7030A0"/>
                </a:solidFill>
                <a:latin typeface="+mj-lt"/>
                <a:cs typeface="NikoshBAN" pitchFamily="2" charset="0"/>
              </a:rPr>
              <a:t>. Alt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key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7030A0"/>
                </a:solidFill>
                <a:cs typeface="NikoshBAN" pitchFamily="2" charset="0"/>
              </a:rPr>
              <a:t>Alt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key কে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অল্টার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কী বলা হয়। এই কী ব্যবহার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 বিভিন্ন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আপ্লিকেশন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প্যাকেজে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করা হয়।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28104" y="2667000"/>
            <a:ext cx="6491896" cy="3212478"/>
            <a:chOff x="1128104" y="2590800"/>
            <a:chExt cx="7558696" cy="3593478"/>
          </a:xfrm>
        </p:grpSpPr>
        <p:grpSp>
          <p:nvGrpSpPr>
            <p:cNvPr id="5" name="Group 4"/>
            <p:cNvGrpSpPr/>
            <p:nvPr/>
          </p:nvGrpSpPr>
          <p:grpSpPr>
            <a:xfrm>
              <a:off x="1128104" y="2590800"/>
              <a:ext cx="7558696" cy="3593478"/>
              <a:chOff x="1128104" y="2590800"/>
              <a:chExt cx="7558696" cy="3593478"/>
            </a:xfrm>
          </p:grpSpPr>
          <p:pic>
            <p:nvPicPr>
              <p:cNvPr id="3" name="Picture 2" descr="Screen Clippi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8104" y="2590800"/>
                <a:ext cx="7558696" cy="3593478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133600" y="5334000"/>
                <a:ext cx="381000" cy="45720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4495800" y="5334000"/>
              <a:ext cx="411652" cy="4572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382000" y="60870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Prepare By-</a:t>
            </a:r>
          </a:p>
          <a:p>
            <a:r>
              <a:rPr lang="en-US" dirty="0" err="1" smtClean="0">
                <a:solidFill>
                  <a:srgbClr val="92D050"/>
                </a:solidFill>
                <a:latin typeface="Calibri" pitchFamily="34" charset="0"/>
              </a:rPr>
              <a:t>Afroza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Calibri" pitchFamily="34" charset="0"/>
              </a:rPr>
              <a:t>Yeasmin</a:t>
            </a:r>
            <a:endParaRPr lang="en-US" dirty="0" smtClean="0">
              <a:solidFill>
                <a:srgbClr val="92D050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Asst. Teacher, ICT</a:t>
            </a:r>
            <a:endParaRPr lang="en-US" dirty="0">
              <a:solidFill>
                <a:srgbClr val="92D05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88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2950" y="685804"/>
            <a:ext cx="8477250" cy="2048457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just"/>
            <a:r>
              <a:rPr lang="bn-BD" sz="3200" dirty="0">
                <a:latin typeface="+mj-lt"/>
                <a:cs typeface="NikoshBAN" pitchFamily="2" charset="0"/>
              </a:rPr>
              <a:t>১০. Enter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key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কাযক্ষে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ত্তে এই কী বেশি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ব্যবহার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করা হয়। কী তে চাপ দিয়ে লেখার মধ্যে ফাঁকা সৃষ্টি করা এবং অন্য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বোতামের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সাথে এই কী ব্যবহার করে বিভিন্ন কমান্ড দেয়া হয়।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42950" y="2819400"/>
            <a:ext cx="7086600" cy="3352800"/>
            <a:chOff x="533400" y="2517512"/>
            <a:chExt cx="8168296" cy="3883288"/>
          </a:xfrm>
        </p:grpSpPr>
        <p:grpSp>
          <p:nvGrpSpPr>
            <p:cNvPr id="5" name="Group 4"/>
            <p:cNvGrpSpPr/>
            <p:nvPr/>
          </p:nvGrpSpPr>
          <p:grpSpPr>
            <a:xfrm>
              <a:off x="533400" y="2517512"/>
              <a:ext cx="8168296" cy="3883288"/>
              <a:chOff x="533400" y="2517512"/>
              <a:chExt cx="8168296" cy="3883288"/>
            </a:xfrm>
          </p:grpSpPr>
          <p:pic>
            <p:nvPicPr>
              <p:cNvPr id="3" name="Picture 2" descr="Screen Clippi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400" y="2517512"/>
                <a:ext cx="8168296" cy="3883288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5105400" y="4648200"/>
                <a:ext cx="762000" cy="45720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8077200" y="5105400"/>
              <a:ext cx="381000" cy="7620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293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2950" y="457200"/>
            <a:ext cx="7715250" cy="1556014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just"/>
            <a:r>
              <a:rPr lang="bn-BD" sz="3200" dirty="0">
                <a:latin typeface="+mj-lt"/>
                <a:cs typeface="NikoshBAN" pitchFamily="2" charset="0"/>
              </a:rPr>
              <a:t>১</a:t>
            </a:r>
            <a:r>
              <a:rPr lang="en-US" sz="3200" dirty="0">
                <a:latin typeface="+mj-lt"/>
                <a:cs typeface="NikoshBAN" pitchFamily="2" charset="0"/>
              </a:rPr>
              <a:t>১</a:t>
            </a:r>
            <a:r>
              <a:rPr lang="bn-BD" sz="3200" dirty="0">
                <a:latin typeface="+mj-lt"/>
                <a:cs typeface="NikoshBAN" pitchFamily="2" charset="0"/>
              </a:rPr>
              <a:t>. Backspace key</a:t>
            </a:r>
            <a:r>
              <a:rPr lang="en-US" sz="3200" dirty="0">
                <a:latin typeface="+mj-lt"/>
                <a:cs typeface="NikoshBAN" pitchFamily="2" charset="0"/>
              </a:rPr>
              <a:t>: </a:t>
            </a:r>
            <a:r>
              <a:rPr lang="en-US" sz="3200" dirty="0" err="1">
                <a:latin typeface="+mj-lt"/>
                <a:cs typeface="NikoshBAN" pitchFamily="2" charset="0"/>
              </a:rPr>
              <a:t>আমরা</a:t>
            </a:r>
            <a:r>
              <a:rPr lang="en-US" sz="3200" dirty="0">
                <a:latin typeface="+mj-lt"/>
                <a:cs typeface="NikoshBAN" pitchFamily="2" charset="0"/>
              </a:rPr>
              <a:t> </a:t>
            </a:r>
            <a:r>
              <a:rPr lang="en-US" sz="3200" dirty="0" err="1">
                <a:latin typeface="+mj-lt"/>
                <a:cs typeface="NikoshBAN" pitchFamily="2" charset="0"/>
              </a:rPr>
              <a:t>যদি</a:t>
            </a:r>
            <a:r>
              <a:rPr lang="en-US" sz="3200" dirty="0">
                <a:latin typeface="+mj-lt"/>
                <a:cs typeface="NikoshBAN" pitchFamily="2" charset="0"/>
              </a:rPr>
              <a:t> </a:t>
            </a:r>
            <a:r>
              <a:rPr lang="en-US" sz="3200" dirty="0" err="1">
                <a:latin typeface="+mj-lt"/>
                <a:cs typeface="NikoshBAN" pitchFamily="2" charset="0"/>
              </a:rPr>
              <a:t>কোন</a:t>
            </a:r>
            <a:r>
              <a:rPr lang="en-US" sz="3200" dirty="0">
                <a:latin typeface="+mj-lt"/>
                <a:cs typeface="NikoshBAN" pitchFamily="2" charset="0"/>
              </a:rPr>
              <a:t> </a:t>
            </a:r>
            <a:r>
              <a:rPr lang="en-US" sz="3200" dirty="0" err="1">
                <a:latin typeface="+mj-lt"/>
                <a:cs typeface="NikoshBAN" pitchFamily="2" charset="0"/>
              </a:rPr>
              <a:t>অক্ষর</a:t>
            </a:r>
            <a:r>
              <a:rPr lang="en-US" sz="3200" dirty="0">
                <a:latin typeface="+mj-lt"/>
                <a:cs typeface="NikoshBAN" pitchFamily="2" charset="0"/>
              </a:rPr>
              <a:t> </a:t>
            </a:r>
            <a:r>
              <a:rPr lang="en-US" sz="3200" dirty="0" err="1">
                <a:latin typeface="+mj-lt"/>
                <a:cs typeface="NikoshBAN" pitchFamily="2" charset="0"/>
              </a:rPr>
              <a:t>মুছতে</a:t>
            </a:r>
            <a:r>
              <a:rPr lang="en-US" sz="3200" dirty="0">
                <a:latin typeface="+mj-lt"/>
                <a:cs typeface="NikoshBAN" pitchFamily="2" charset="0"/>
              </a:rPr>
              <a:t> </a:t>
            </a:r>
            <a:r>
              <a:rPr lang="en-US" sz="3200" dirty="0" err="1">
                <a:latin typeface="+mj-lt"/>
                <a:cs typeface="NikoshBAN" pitchFamily="2" charset="0"/>
              </a:rPr>
              <a:t>চায়</a:t>
            </a:r>
            <a:r>
              <a:rPr lang="en-US" sz="3200" dirty="0">
                <a:latin typeface="+mj-lt"/>
                <a:cs typeface="NikoshBAN" pitchFamily="2" charset="0"/>
              </a:rPr>
              <a:t> </a:t>
            </a:r>
            <a:r>
              <a:rPr lang="en-US" sz="3200" dirty="0" err="1">
                <a:latin typeface="+mj-lt"/>
                <a:cs typeface="NikoshBAN" pitchFamily="2" charset="0"/>
              </a:rPr>
              <a:t>তাহলে</a:t>
            </a:r>
            <a:r>
              <a:rPr lang="en-US" sz="3200" dirty="0">
                <a:latin typeface="+mj-lt"/>
                <a:cs typeface="NikoshBAN" pitchFamily="2" charset="0"/>
              </a:rPr>
              <a:t> </a:t>
            </a:r>
            <a:r>
              <a:rPr lang="bn-BD" sz="3200" dirty="0">
                <a:cs typeface="NikoshBAN" pitchFamily="2" charset="0"/>
              </a:rPr>
              <a:t>Backspace key</a:t>
            </a:r>
            <a:r>
              <a:rPr lang="en-US" sz="3200" dirty="0">
                <a:latin typeface="+mj-lt"/>
                <a:cs typeface="NikoshBAN" pitchFamily="2" charset="0"/>
              </a:rPr>
              <a:t> </a:t>
            </a:r>
            <a:r>
              <a:rPr lang="en-US" sz="3200" dirty="0" err="1">
                <a:latin typeface="+mj-lt"/>
                <a:cs typeface="NikoshBAN" pitchFamily="2" charset="0"/>
              </a:rPr>
              <a:t>একবার</a:t>
            </a:r>
            <a:r>
              <a:rPr lang="en-US" sz="3200" dirty="0">
                <a:latin typeface="+mj-lt"/>
                <a:cs typeface="NikoshBAN" pitchFamily="2" charset="0"/>
              </a:rPr>
              <a:t> </a:t>
            </a:r>
            <a:r>
              <a:rPr lang="en-US" sz="3200" dirty="0" err="1">
                <a:latin typeface="+mj-lt"/>
                <a:cs typeface="NikoshBAN" pitchFamily="2" charset="0"/>
              </a:rPr>
              <a:t>চাপ</a:t>
            </a:r>
            <a:r>
              <a:rPr lang="en-US" sz="3200" dirty="0">
                <a:latin typeface="+mj-lt"/>
                <a:cs typeface="NikoshBAN" pitchFamily="2" charset="0"/>
              </a:rPr>
              <a:t> </a:t>
            </a:r>
            <a:r>
              <a:rPr lang="en-US" sz="3200" dirty="0" err="1">
                <a:latin typeface="+mj-lt"/>
                <a:cs typeface="NikoshBAN" pitchFamily="2" charset="0"/>
              </a:rPr>
              <a:t>দিলে</a:t>
            </a:r>
            <a:r>
              <a:rPr lang="en-US" sz="3200" dirty="0">
                <a:latin typeface="+mj-lt"/>
                <a:cs typeface="NikoshBAN" pitchFamily="2" charset="0"/>
              </a:rPr>
              <a:t> </a:t>
            </a:r>
            <a:r>
              <a:rPr lang="en-US" sz="3200" dirty="0" err="1">
                <a:latin typeface="+mj-lt"/>
                <a:cs typeface="NikoshBAN" pitchFamily="2" charset="0"/>
              </a:rPr>
              <a:t>কার্সর</a:t>
            </a:r>
            <a:r>
              <a:rPr lang="en-US" sz="3200" dirty="0">
                <a:latin typeface="+mj-lt"/>
                <a:cs typeface="NikoshBAN" pitchFamily="2" charset="0"/>
              </a:rPr>
              <a:t> </a:t>
            </a:r>
            <a:r>
              <a:rPr lang="en-US" sz="3200" dirty="0" err="1">
                <a:latin typeface="+mj-lt"/>
                <a:cs typeface="NikoshBAN" pitchFamily="2" charset="0"/>
              </a:rPr>
              <a:t>তার</a:t>
            </a:r>
            <a:r>
              <a:rPr lang="en-US" sz="3200" dirty="0">
                <a:latin typeface="+mj-lt"/>
                <a:cs typeface="NikoshBAN" pitchFamily="2" charset="0"/>
              </a:rPr>
              <a:t> </a:t>
            </a:r>
            <a:r>
              <a:rPr lang="en-US" sz="3200" dirty="0" err="1">
                <a:latin typeface="+mj-lt"/>
                <a:cs typeface="NikoshBAN" pitchFamily="2" charset="0"/>
              </a:rPr>
              <a:t>বাম</a:t>
            </a:r>
            <a:r>
              <a:rPr lang="en-US" sz="3200" dirty="0">
                <a:latin typeface="+mj-lt"/>
                <a:cs typeface="NikoshBAN" pitchFamily="2" charset="0"/>
              </a:rPr>
              <a:t> </a:t>
            </a:r>
            <a:r>
              <a:rPr lang="en-US" sz="3200" dirty="0" err="1">
                <a:latin typeface="+mj-lt"/>
                <a:cs typeface="NikoshBAN" pitchFamily="2" charset="0"/>
              </a:rPr>
              <a:t>দিকের</a:t>
            </a:r>
            <a:r>
              <a:rPr lang="en-US" sz="3200" dirty="0">
                <a:latin typeface="+mj-lt"/>
                <a:cs typeface="NikoshBAN" pitchFamily="2" charset="0"/>
              </a:rPr>
              <a:t> </a:t>
            </a:r>
            <a:r>
              <a:rPr lang="en-US" sz="3200" dirty="0" err="1">
                <a:latin typeface="+mj-lt"/>
                <a:cs typeface="NikoshBAN" pitchFamily="2" charset="0"/>
              </a:rPr>
              <a:t>অক্ষর</a:t>
            </a:r>
            <a:r>
              <a:rPr lang="en-US" sz="3200" dirty="0">
                <a:latin typeface="+mj-lt"/>
                <a:cs typeface="NikoshBAN" pitchFamily="2" charset="0"/>
              </a:rPr>
              <a:t> </a:t>
            </a:r>
            <a:r>
              <a:rPr lang="en-US" sz="3200" dirty="0" err="1">
                <a:latin typeface="+mj-lt"/>
                <a:cs typeface="NikoshBAN" pitchFamily="2" charset="0"/>
              </a:rPr>
              <a:t>মুছবে</a:t>
            </a:r>
            <a:r>
              <a:rPr lang="en-US" sz="3200" dirty="0">
                <a:latin typeface="+mj-lt"/>
                <a:cs typeface="NikoshBAN" pitchFamily="2" charset="0"/>
              </a:rPr>
              <a:t>।</a:t>
            </a:r>
            <a:r>
              <a:rPr lang="bn-BD" sz="3200" dirty="0">
                <a:latin typeface="+mj-lt"/>
                <a:cs typeface="NikoshBAN" pitchFamily="2" charset="0"/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36023" y="2424683"/>
            <a:ext cx="6800850" cy="3380576"/>
            <a:chOff x="670904" y="2401338"/>
            <a:chExt cx="8092096" cy="3847062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4" y="2401338"/>
              <a:ext cx="8092096" cy="384706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562600" y="3733800"/>
              <a:ext cx="381000" cy="4572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340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4"/>
            <a:ext cx="8096250" cy="2048457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Arrow Key: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কার্সর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মুভমেন্ট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কার্সর কে ডানে, বামে, উপরে ও নিচে আনা নেয়া করা যায়।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26052" y="2734261"/>
            <a:ext cx="7239000" cy="3276600"/>
            <a:chOff x="609600" y="2577160"/>
            <a:chExt cx="7882546" cy="3747440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2577160"/>
              <a:ext cx="7882546" cy="374744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791200" y="4953000"/>
              <a:ext cx="1066800" cy="9906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583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2950" y="685804"/>
            <a:ext cx="8750300" cy="1556014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bn-BD" sz="3200" dirty="0">
                <a:latin typeface="+mj-lt"/>
                <a:cs typeface="NikoshBAN" pitchFamily="2" charset="0"/>
              </a:rPr>
              <a:t>১৩. Page Up, Page Down, End key: </a:t>
            </a:r>
            <a:r>
              <a:rPr lang="en-US" sz="3200" dirty="0" err="1">
                <a:latin typeface="+mj-lt"/>
                <a:cs typeface="NikoshBAN" pitchFamily="2" charset="0"/>
              </a:rPr>
              <a:t>এই</a:t>
            </a:r>
            <a:r>
              <a:rPr lang="en-US" sz="3200" dirty="0">
                <a:latin typeface="+mj-lt"/>
                <a:cs typeface="NikoshBAN" pitchFamily="2" charset="0"/>
              </a:rPr>
              <a:t> </a:t>
            </a:r>
            <a:r>
              <a:rPr lang="en-US" sz="3200" dirty="0" err="1">
                <a:latin typeface="+mj-lt"/>
                <a:cs typeface="NikoshBAN" pitchFamily="2" charset="0"/>
              </a:rPr>
              <a:t>কী</a:t>
            </a:r>
            <a:r>
              <a:rPr lang="en-US" sz="3200" dirty="0">
                <a:latin typeface="+mj-lt"/>
                <a:cs typeface="NikoshBAN" pitchFamily="2" charset="0"/>
              </a:rPr>
              <a:t> </a:t>
            </a:r>
            <a:r>
              <a:rPr lang="en-US" sz="3200" dirty="0" err="1">
                <a:latin typeface="+mj-lt"/>
                <a:cs typeface="NikoshBAN" pitchFamily="2" charset="0"/>
              </a:rPr>
              <a:t>গুলো</a:t>
            </a:r>
            <a:r>
              <a:rPr lang="en-US" sz="3200" dirty="0">
                <a:latin typeface="+mj-lt"/>
                <a:cs typeface="NikoshBAN" pitchFamily="2" charset="0"/>
              </a:rPr>
              <a:t> </a:t>
            </a:r>
            <a:r>
              <a:rPr lang="en-US" sz="3200" dirty="0" err="1">
                <a:latin typeface="+mj-lt"/>
                <a:cs typeface="NikoshBAN" pitchFamily="2" charset="0"/>
              </a:rPr>
              <a:t>ব্যবহার</a:t>
            </a:r>
            <a:r>
              <a:rPr lang="en-US" sz="3200" dirty="0">
                <a:latin typeface="+mj-lt"/>
                <a:cs typeface="NikoshBAN" pitchFamily="2" charset="0"/>
              </a:rPr>
              <a:t> </a:t>
            </a:r>
            <a:r>
              <a:rPr lang="en-US" sz="3200" dirty="0" err="1">
                <a:latin typeface="+mj-lt"/>
                <a:cs typeface="NikoshBAN" pitchFamily="2" charset="0"/>
              </a:rPr>
              <a:t>বিভিন্ন</a:t>
            </a:r>
            <a:r>
              <a:rPr lang="en-US" sz="3200" dirty="0">
                <a:latin typeface="+mj-lt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আপ্লিকেশন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প্যাকেজে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কাযক্ষে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ত্তে দরকার হয়।</a:t>
            </a:r>
          </a:p>
          <a:p>
            <a:r>
              <a:rPr lang="bn-BD" sz="3200" dirty="0">
                <a:latin typeface="+mj-lt"/>
                <a:cs typeface="NikoshBAN" pitchFamily="2" charset="0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200" y="2438400"/>
            <a:ext cx="7239000" cy="3124200"/>
            <a:chOff x="304800" y="2133600"/>
            <a:chExt cx="7853856" cy="3733800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133600"/>
              <a:ext cx="7853856" cy="37338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867400" y="3352800"/>
              <a:ext cx="685800" cy="9906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726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28600"/>
            <a:ext cx="7848600" cy="2048457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just"/>
            <a:r>
              <a:rPr lang="bn-BD" sz="3200" dirty="0">
                <a:latin typeface="+mj-lt"/>
                <a:cs typeface="NikoshBAN" pitchFamily="2" charset="0"/>
              </a:rPr>
              <a:t>১৪. Insert key: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আপ্লিকেশন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প্যাকেজে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ঢুকে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+mj-lt"/>
                <a:cs typeface="NikoshBAN" pitchFamily="2" charset="0"/>
              </a:rPr>
              <a:t>Screen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+mj-lt"/>
                <a:cs typeface="NikoshBAN" pitchFamily="2" charset="0"/>
              </a:rPr>
              <a:t>Over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cs typeface="NikoshBAN" pitchFamily="2" charset="0"/>
              </a:rPr>
              <a:t> Over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কার্সর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পূবের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নুতন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সৃষ্টি হবে।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2152" y="2513764"/>
            <a:ext cx="8015896" cy="3810835"/>
            <a:chOff x="533400" y="2513765"/>
            <a:chExt cx="8015896" cy="3810835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2513765"/>
              <a:ext cx="8015896" cy="381083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791200" y="3810000"/>
              <a:ext cx="457200" cy="4572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249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1" y="457203"/>
            <a:ext cx="3657599" cy="75579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77925" tIns="38963" rIns="77925" bIns="38963" rtlCol="0">
            <a:spAutoFit/>
          </a:bodyPr>
          <a:lstStyle/>
          <a:p>
            <a:r>
              <a:rPr lang="en-US" sz="44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en-US" sz="4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0400" y="1828803"/>
            <a:ext cx="7797800" cy="2956398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আফরোজা ইয়াসমিন</a:t>
            </a:r>
          </a:p>
          <a:p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আইসিটি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+mj-lt"/>
                <a:cs typeface="NikoshBAN" pitchFamily="2" charset="0"/>
              </a:rPr>
              <a:t>Email: afroza.yeasmin2@gmail.com</a:t>
            </a:r>
            <a:endParaRPr lang="bn-BD" sz="2400" dirty="0">
              <a:solidFill>
                <a:srgbClr val="00B050"/>
              </a:solidFill>
              <a:latin typeface="+mj-lt"/>
              <a:cs typeface="NikoshBAN" pitchFamily="2" charset="0"/>
            </a:endParaRPr>
          </a:p>
          <a:p>
            <a:endParaRPr lang="bn-BD" sz="27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চিতাইন দাখিল মাদরাসা</a:t>
            </a:r>
          </a:p>
          <a:p>
            <a:r>
              <a:rPr lang="bn-BD" sz="32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বেলাব, নরসিংদী </a:t>
            </a:r>
          </a:p>
        </p:txBody>
      </p:sp>
      <p:pic>
        <p:nvPicPr>
          <p:cNvPr id="4" name="Picture 3" descr="25396304_1928966847431614_25968906068549085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2047992"/>
            <a:ext cx="2700315" cy="3165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382000" y="60870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Prepare By-</a:t>
            </a:r>
          </a:p>
          <a:p>
            <a:r>
              <a:rPr lang="en-US" dirty="0" err="1" smtClean="0">
                <a:solidFill>
                  <a:srgbClr val="92D050"/>
                </a:solidFill>
                <a:latin typeface="Calibri" pitchFamily="34" charset="0"/>
              </a:rPr>
              <a:t>Afroza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Calibri" pitchFamily="34" charset="0"/>
              </a:rPr>
              <a:t>Yeasmin</a:t>
            </a:r>
            <a:endParaRPr lang="en-US" dirty="0" smtClean="0">
              <a:solidFill>
                <a:srgbClr val="92D050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Asst. Teacher, ICT</a:t>
            </a:r>
            <a:endParaRPr lang="en-US" dirty="0">
              <a:solidFill>
                <a:srgbClr val="92D050"/>
              </a:solidFill>
              <a:latin typeface="Calibri" pitchFamily="34" charset="0"/>
            </a:endParaRPr>
          </a:p>
        </p:txBody>
      </p:sp>
      <p:pic>
        <p:nvPicPr>
          <p:cNvPr id="6" name="Picture 5" descr="H:\ICT Class\Slide Design\Small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28" y="16625"/>
            <a:ext cx="1215570" cy="128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69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199" y="533403"/>
            <a:ext cx="8305801" cy="1556014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bn-BD" sz="3200" dirty="0">
                <a:cs typeface="NikoshBAN" pitchFamily="2" charset="0"/>
              </a:rPr>
              <a:t>১</a:t>
            </a:r>
            <a:r>
              <a:rPr lang="en-US" sz="3200" dirty="0">
                <a:cs typeface="NikoshBAN" pitchFamily="2" charset="0"/>
              </a:rPr>
              <a:t>৫</a:t>
            </a:r>
            <a:r>
              <a:rPr lang="bn-BD" sz="3200" dirty="0">
                <a:cs typeface="NikoshBAN" pitchFamily="2" charset="0"/>
              </a:rPr>
              <a:t>. Del key: Del key</a:t>
            </a:r>
            <a:r>
              <a:rPr lang="en-US" sz="3200" dirty="0"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+mj-lt"/>
                <a:cs typeface="NikoshBAN" pitchFamily="2" charset="0"/>
              </a:rPr>
              <a:t>Delete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কার্সর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কার্সর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মুছবে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38199" y="2514600"/>
            <a:ext cx="6861476" cy="3019139"/>
            <a:chOff x="670904" y="1908334"/>
            <a:chExt cx="8549296" cy="4064419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4" y="1908334"/>
              <a:ext cx="8549296" cy="4064419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324600" y="3733800"/>
              <a:ext cx="457200" cy="4572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448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2404" y="304800"/>
            <a:ext cx="8481596" cy="3033342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just"/>
            <a:r>
              <a:rPr lang="bn-BD" sz="3200" dirty="0">
                <a:cs typeface="NikoshBAN" pitchFamily="2" charset="0"/>
              </a:rPr>
              <a:t>১</a:t>
            </a:r>
            <a:r>
              <a:rPr lang="en-US" sz="3200" dirty="0">
                <a:cs typeface="NikoshBAN" pitchFamily="2" charset="0"/>
              </a:rPr>
              <a:t>৬</a:t>
            </a:r>
            <a:r>
              <a:rPr lang="bn-BD" sz="3200" dirty="0" smtClean="0">
                <a:cs typeface="NikoshBAN" pitchFamily="2" charset="0"/>
              </a:rPr>
              <a:t>. </a:t>
            </a:r>
            <a:r>
              <a:rPr lang="en-US" sz="3200" dirty="0" smtClean="0">
                <a:cs typeface="NikoshBAN" pitchFamily="2" charset="0"/>
              </a:rPr>
              <a:t>Pause </a:t>
            </a:r>
            <a:r>
              <a:rPr lang="en-US" sz="3200" dirty="0">
                <a:cs typeface="NikoshBAN" pitchFamily="2" charset="0"/>
              </a:rPr>
              <a:t>key: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বার্তা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মনিটরে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এমতাবস্তায়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বার্তা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মনিটরে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অবস্হান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অবস্হাতে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সম্বব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এে </a:t>
            </a:r>
            <a:r>
              <a:rPr lang="en-US" sz="3200" dirty="0">
                <a:cs typeface="NikoshBAN" pitchFamily="2" charset="0"/>
              </a:rPr>
              <a:t>Pause</a:t>
            </a:r>
            <a:r>
              <a:rPr lang="bn-BD" sz="3200" dirty="0">
                <a:cs typeface="NikoshBAN" pitchFamily="2" charset="0"/>
              </a:rPr>
              <a:t> কী একবার চাপ দিলে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বার্তা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স্থায়ী থাকে। পুনরায় যে কোন বোতাম চাপলে পূবের অবস্তায়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বার্তা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চলে যাবে।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04" y="3546836"/>
            <a:ext cx="6644296" cy="315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2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533404"/>
            <a:ext cx="8915401" cy="2048457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bn-BD" sz="3200" dirty="0">
                <a:cs typeface="NikoshBAN" pitchFamily="2" charset="0"/>
              </a:rPr>
              <a:t>১</a:t>
            </a:r>
            <a:r>
              <a:rPr lang="en-US" sz="3200" dirty="0">
                <a:cs typeface="NikoshBAN" pitchFamily="2" charset="0"/>
              </a:rPr>
              <a:t>৭</a:t>
            </a:r>
            <a:r>
              <a:rPr lang="bn-BD" sz="3200" dirty="0">
                <a:cs typeface="NikoshBAN" pitchFamily="2" charset="0"/>
              </a:rPr>
              <a:t>. </a:t>
            </a:r>
            <a:r>
              <a:rPr lang="bn-BD" sz="3200" dirty="0">
                <a:latin typeface="+mj-lt"/>
                <a:cs typeface="NikoshBAN" pitchFamily="2" charset="0"/>
              </a:rPr>
              <a:t>Space Bar key</a:t>
            </a:r>
            <a:r>
              <a:rPr lang="bn-BD" sz="3200" dirty="0">
                <a:cs typeface="NikoshBAN" pitchFamily="2" charset="0"/>
              </a:rPr>
              <a:t>: </a:t>
            </a:r>
            <a:r>
              <a:rPr lang="en-US" sz="3200" dirty="0" err="1">
                <a:cs typeface="NikoshBAN" pitchFamily="2" charset="0"/>
              </a:rPr>
              <a:t>আমরা</a:t>
            </a:r>
            <a:r>
              <a:rPr lang="en-US" sz="3200" dirty="0">
                <a:cs typeface="NikoshBAN" pitchFamily="2" charset="0"/>
              </a:rPr>
              <a:t> </a:t>
            </a:r>
            <a:r>
              <a:rPr lang="en-US" sz="3200" dirty="0" err="1">
                <a:cs typeface="NikoshBAN" pitchFamily="2" charset="0"/>
              </a:rPr>
              <a:t>যদি</a:t>
            </a:r>
            <a:r>
              <a:rPr lang="en-US" sz="3200" dirty="0">
                <a:cs typeface="NikoshBAN" pitchFamily="2" charset="0"/>
              </a:rPr>
              <a:t> </a:t>
            </a:r>
            <a:r>
              <a:rPr lang="en-US" sz="3200" dirty="0" err="1">
                <a:cs typeface="NikoshBAN" pitchFamily="2" charset="0"/>
              </a:rPr>
              <a:t>কী</a:t>
            </a:r>
            <a:r>
              <a:rPr lang="en-US" sz="3200" dirty="0">
                <a:cs typeface="NikoshBAN" pitchFamily="2" charset="0"/>
              </a:rPr>
              <a:t> </a:t>
            </a:r>
            <a:r>
              <a:rPr lang="en-US" sz="3200" dirty="0" err="1">
                <a:cs typeface="NikoshBAN" pitchFamily="2" charset="0"/>
              </a:rPr>
              <a:t>বোর্ড</a:t>
            </a:r>
            <a:r>
              <a:rPr lang="en-US" sz="3200" dirty="0">
                <a:cs typeface="NikoshBAN" pitchFamily="2" charset="0"/>
              </a:rPr>
              <a:t> </a:t>
            </a:r>
            <a:r>
              <a:rPr lang="en-US" sz="3200" dirty="0" err="1">
                <a:cs typeface="NikoshBAN" pitchFamily="2" charset="0"/>
              </a:rPr>
              <a:t>এর</a:t>
            </a:r>
            <a:r>
              <a:rPr lang="en-US" sz="3200" dirty="0">
                <a:cs typeface="NikoshBAN" pitchFamily="2" charset="0"/>
              </a:rPr>
              <a:t> </a:t>
            </a:r>
            <a:r>
              <a:rPr lang="en-US" sz="3200" dirty="0" err="1">
                <a:cs typeface="NikoshBAN" pitchFamily="2" charset="0"/>
              </a:rPr>
              <a:t>একবারে</a:t>
            </a:r>
            <a:r>
              <a:rPr lang="en-US" sz="3200" dirty="0">
                <a:cs typeface="NikoshBAN" pitchFamily="2" charset="0"/>
              </a:rPr>
              <a:t> </a:t>
            </a:r>
            <a:r>
              <a:rPr lang="en-US" sz="3200" dirty="0" err="1">
                <a:cs typeface="NikoshBAN" pitchFamily="2" charset="0"/>
              </a:rPr>
              <a:t>নিচের</a:t>
            </a:r>
            <a:r>
              <a:rPr lang="en-US" sz="3200" dirty="0">
                <a:cs typeface="NikoshBAN" pitchFamily="2" charset="0"/>
              </a:rPr>
              <a:t> </a:t>
            </a:r>
            <a:r>
              <a:rPr lang="en-US" sz="3200" dirty="0" err="1">
                <a:cs typeface="NikoshBAN" pitchFamily="2" charset="0"/>
              </a:rPr>
              <a:t>দিকে</a:t>
            </a:r>
            <a:r>
              <a:rPr lang="en-US" sz="3200" dirty="0">
                <a:cs typeface="NikoshBAN" pitchFamily="2" charset="0"/>
              </a:rPr>
              <a:t> </a:t>
            </a:r>
            <a:r>
              <a:rPr lang="en-US" sz="3200" dirty="0" err="1">
                <a:cs typeface="NikoshBAN" pitchFamily="2" charset="0"/>
              </a:rPr>
              <a:t>তাকাই</a:t>
            </a:r>
            <a:r>
              <a:rPr lang="en-US" sz="3200" dirty="0">
                <a:cs typeface="NikoshBAN" pitchFamily="2" charset="0"/>
              </a:rPr>
              <a:t> </a:t>
            </a:r>
            <a:r>
              <a:rPr lang="en-US" sz="3200" dirty="0" err="1" smtClean="0">
                <a:cs typeface="NikoshBAN" pitchFamily="2" charset="0"/>
              </a:rPr>
              <a:t>তাহলে</a:t>
            </a:r>
            <a:r>
              <a:rPr lang="en-US" sz="3200" dirty="0" smtClean="0">
                <a:cs typeface="NikoshBAN" pitchFamily="2" charset="0"/>
              </a:rPr>
              <a:t> </a:t>
            </a:r>
            <a:r>
              <a:rPr lang="en-US" sz="3200" dirty="0" err="1">
                <a:cs typeface="NikoshBAN" pitchFamily="2" charset="0"/>
              </a:rPr>
              <a:t>দেখতে</a:t>
            </a:r>
            <a:r>
              <a:rPr lang="en-US" sz="3200" dirty="0">
                <a:cs typeface="NikoshBAN" pitchFamily="2" charset="0"/>
              </a:rPr>
              <a:t> </a:t>
            </a:r>
            <a:r>
              <a:rPr lang="en-US" sz="3200" dirty="0" err="1">
                <a:cs typeface="NikoshBAN" pitchFamily="2" charset="0"/>
              </a:rPr>
              <a:t>পাব</a:t>
            </a:r>
            <a:r>
              <a:rPr lang="en-US" sz="3200" dirty="0">
                <a:cs typeface="NikoshBAN" pitchFamily="2" charset="0"/>
              </a:rPr>
              <a:t> </a:t>
            </a:r>
            <a:r>
              <a:rPr lang="en-US" sz="3200" dirty="0" err="1">
                <a:cs typeface="NikoshBAN" pitchFamily="2" charset="0"/>
              </a:rPr>
              <a:t>একটি</a:t>
            </a:r>
            <a:r>
              <a:rPr lang="en-US" sz="3200" dirty="0">
                <a:cs typeface="NikoshBAN" pitchFamily="2" charset="0"/>
              </a:rPr>
              <a:t> </a:t>
            </a:r>
            <a:r>
              <a:rPr lang="en-US" sz="3200" dirty="0" err="1">
                <a:cs typeface="NikoshBAN" pitchFamily="2" charset="0"/>
              </a:rPr>
              <a:t>লম্বা</a:t>
            </a:r>
            <a:r>
              <a:rPr lang="en-US" sz="3200" dirty="0">
                <a:cs typeface="NikoshBAN" pitchFamily="2" charset="0"/>
              </a:rPr>
              <a:t> </a:t>
            </a:r>
            <a:r>
              <a:rPr lang="en-US" sz="3200" dirty="0" err="1">
                <a:cs typeface="NikoshBAN" pitchFamily="2" charset="0"/>
              </a:rPr>
              <a:t>কী</a:t>
            </a:r>
            <a:r>
              <a:rPr lang="en-US" sz="3200" dirty="0">
                <a:cs typeface="NikoshBAN" pitchFamily="2" charset="0"/>
              </a:rPr>
              <a:t>। </a:t>
            </a:r>
            <a:r>
              <a:rPr lang="en-US" sz="3200" dirty="0" err="1">
                <a:cs typeface="NikoshBAN" pitchFamily="2" charset="0"/>
              </a:rPr>
              <a:t>এই</a:t>
            </a:r>
            <a:r>
              <a:rPr lang="en-US" sz="3200" dirty="0">
                <a:cs typeface="NikoshBAN" pitchFamily="2" charset="0"/>
              </a:rPr>
              <a:t> </a:t>
            </a:r>
            <a:r>
              <a:rPr lang="en-US" sz="3200" dirty="0" err="1">
                <a:cs typeface="NikoshBAN" pitchFamily="2" charset="0"/>
              </a:rPr>
              <a:t>কী</a:t>
            </a:r>
            <a:r>
              <a:rPr lang="en-US" sz="3200" dirty="0">
                <a:cs typeface="NikoshBAN" pitchFamily="2" charset="0"/>
              </a:rPr>
              <a:t> </a:t>
            </a:r>
            <a:r>
              <a:rPr lang="en-US" sz="3200" dirty="0" err="1">
                <a:cs typeface="NikoshBAN" pitchFamily="2" charset="0"/>
              </a:rPr>
              <a:t>কাযক্ষেতে</a:t>
            </a:r>
            <a:r>
              <a:rPr lang="en-US" sz="3200" dirty="0">
                <a:cs typeface="NikoshBAN" pitchFamily="2" charset="0"/>
              </a:rPr>
              <a:t> </a:t>
            </a:r>
            <a:r>
              <a:rPr lang="en-US" sz="3200" dirty="0" err="1">
                <a:cs typeface="NikoshBAN" pitchFamily="2" charset="0"/>
              </a:rPr>
              <a:t>বেশি</a:t>
            </a:r>
            <a:r>
              <a:rPr lang="en-US" sz="3200" dirty="0">
                <a:cs typeface="NikoshBAN" pitchFamily="2" charset="0"/>
              </a:rPr>
              <a:t> </a:t>
            </a:r>
            <a:r>
              <a:rPr lang="en-US" sz="3200" dirty="0" err="1">
                <a:cs typeface="NikoshBAN" pitchFamily="2" charset="0"/>
              </a:rPr>
              <a:t>প্রয়োজন</a:t>
            </a:r>
            <a:r>
              <a:rPr lang="en-US" sz="3200" dirty="0">
                <a:cs typeface="NikoshBAN" pitchFamily="2" charset="0"/>
              </a:rPr>
              <a:t> </a:t>
            </a:r>
            <a:r>
              <a:rPr lang="en-US" sz="3200" dirty="0" err="1">
                <a:cs typeface="NikoshBAN" pitchFamily="2" charset="0"/>
              </a:rPr>
              <a:t>হয়</a:t>
            </a:r>
            <a:r>
              <a:rPr lang="en-US" sz="3200" dirty="0">
                <a:cs typeface="NikoshBAN" pitchFamily="2" charset="0"/>
              </a:rPr>
              <a:t>। </a:t>
            </a:r>
            <a:r>
              <a:rPr lang="en-US" sz="3200" dirty="0" err="1" smtClean="0">
                <a:cs typeface="NikoshBAN" pitchFamily="2" charset="0"/>
              </a:rPr>
              <a:t>যেমন</a:t>
            </a:r>
            <a:r>
              <a:rPr lang="en-US" sz="3200" dirty="0" smtClean="0">
                <a:cs typeface="NikoshBAN" pitchFamily="2" charset="0"/>
              </a:rPr>
              <a:t>- </a:t>
            </a:r>
            <a:r>
              <a:rPr lang="en-US" sz="3200" dirty="0" err="1">
                <a:cs typeface="NikoshBAN" pitchFamily="2" charset="0"/>
              </a:rPr>
              <a:t>লেখার</a:t>
            </a:r>
            <a:r>
              <a:rPr lang="en-US" sz="3200" dirty="0">
                <a:cs typeface="NikoshBAN" pitchFamily="2" charset="0"/>
              </a:rPr>
              <a:t> </a:t>
            </a:r>
            <a:r>
              <a:rPr lang="en-US" sz="3200" dirty="0" err="1">
                <a:cs typeface="NikoshBAN" pitchFamily="2" charset="0"/>
              </a:rPr>
              <a:t>মধ্যে</a:t>
            </a:r>
            <a:r>
              <a:rPr lang="en-US" sz="3200" dirty="0">
                <a:cs typeface="NikoshBAN" pitchFamily="2" charset="0"/>
              </a:rPr>
              <a:t> </a:t>
            </a:r>
            <a:r>
              <a:rPr lang="en-US" sz="3200" dirty="0" err="1">
                <a:cs typeface="NikoshBAN" pitchFamily="2" charset="0"/>
              </a:rPr>
              <a:t>ফাঁকা</a:t>
            </a:r>
            <a:r>
              <a:rPr lang="en-US" sz="3200" dirty="0"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2819400"/>
            <a:ext cx="7924800" cy="3581400"/>
            <a:chOff x="304800" y="2713220"/>
            <a:chExt cx="8077200" cy="3839980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713220"/>
              <a:ext cx="8077200" cy="383998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828800" y="5638800"/>
              <a:ext cx="2057400" cy="6096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382000" y="60870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Prepare By-</a:t>
            </a:r>
          </a:p>
          <a:p>
            <a:r>
              <a:rPr lang="en-US" dirty="0" err="1" smtClean="0">
                <a:solidFill>
                  <a:srgbClr val="92D050"/>
                </a:solidFill>
                <a:latin typeface="Calibri" pitchFamily="34" charset="0"/>
              </a:rPr>
              <a:t>Afroza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Calibri" pitchFamily="34" charset="0"/>
              </a:rPr>
              <a:t>Yeasmin</a:t>
            </a:r>
            <a:endParaRPr lang="en-US" dirty="0" smtClean="0">
              <a:solidFill>
                <a:srgbClr val="92D050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Asst. Teacher, ICT</a:t>
            </a:r>
            <a:endParaRPr lang="en-US" dirty="0">
              <a:solidFill>
                <a:srgbClr val="92D05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4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8763000" cy="2540899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just"/>
            <a:r>
              <a:rPr lang="bn-BD" sz="3200" dirty="0">
                <a:cs typeface="NikoshBAN" pitchFamily="2" charset="0"/>
              </a:rPr>
              <a:t>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8</a:t>
            </a:r>
            <a:r>
              <a:rPr lang="bn-BD" sz="3200" dirty="0">
                <a:cs typeface="NikoshBAN" pitchFamily="2" charset="0"/>
              </a:rPr>
              <a:t>. </a:t>
            </a:r>
            <a:r>
              <a:rPr lang="en-US" sz="3200" dirty="0">
                <a:latin typeface="+mj-lt"/>
                <a:cs typeface="NikoshBAN" pitchFamily="2" charset="0"/>
              </a:rPr>
              <a:t>Print Screen</a:t>
            </a:r>
            <a:r>
              <a:rPr lang="bn-BD" sz="3200" dirty="0">
                <a:latin typeface="+mj-lt"/>
                <a:cs typeface="NikoshBAN" pitchFamily="2" charset="0"/>
              </a:rPr>
              <a:t> key</a:t>
            </a:r>
            <a:r>
              <a:rPr lang="bn-BD" sz="3200" dirty="0">
                <a:cs typeface="NikoshBAN" pitchFamily="2" charset="0"/>
              </a:rPr>
              <a:t>:</a:t>
            </a:r>
            <a:r>
              <a:rPr lang="en-US" sz="3200" dirty="0"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আপ্লিকেশন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প্যাকেজে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বার্তা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ঐ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প্যাকেজে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প্রিন্ট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কমান্ড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প্রিন্ট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এে ঐ বার্তাটি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কাগজে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ৎ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প্রিন্ট করতে হলে প্রথমে বার্তাটি </a:t>
            </a:r>
            <a:r>
              <a:rPr lang="en-US" sz="3200" dirty="0">
                <a:cs typeface="NikoshBAN" pitchFamily="2" charset="0"/>
              </a:rPr>
              <a:t>Screen</a:t>
            </a:r>
            <a:r>
              <a:rPr lang="bn-BD" sz="3200" dirty="0">
                <a:cs typeface="NikoshBAN" pitchFamily="2" charset="0"/>
              </a:rPr>
              <a:t> এ প্রদর্শন করে। </a:t>
            </a:r>
            <a:r>
              <a:rPr lang="en-US" sz="3200" dirty="0" smtClean="0">
                <a:cs typeface="NikoshBAN" pitchFamily="2" charset="0"/>
              </a:rPr>
              <a:t>Print </a:t>
            </a:r>
            <a:r>
              <a:rPr lang="en-US" sz="3200" dirty="0">
                <a:cs typeface="NikoshBAN" pitchFamily="2" charset="0"/>
              </a:rPr>
              <a:t>Screen</a:t>
            </a:r>
            <a:r>
              <a:rPr lang="bn-BD" sz="3200" dirty="0">
                <a:cs typeface="NikoshBAN" pitchFamily="2" charset="0"/>
              </a:rPr>
              <a:t> key চাপ দিলে উক্ত বার্তাটি প্রিন্ট হতে থাকে।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200" y="3352800"/>
            <a:ext cx="7924800" cy="3200400"/>
            <a:chOff x="457200" y="2640768"/>
            <a:chExt cx="8229600" cy="3912432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640768"/>
              <a:ext cx="8229600" cy="391243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867400" y="3352800"/>
              <a:ext cx="457200" cy="5334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540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6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249382"/>
            <a:ext cx="28956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4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5908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একটি কী বোর্ড নিয়ে কী গুলোর সাথে পরিচিত হবে এবং প্রাকটিজ করবে।</a:t>
            </a:r>
          </a:p>
        </p:txBody>
      </p:sp>
    </p:spTree>
    <p:extLst>
      <p:ext uri="{BB962C8B-B14F-4D97-AF65-F5344CB8AC3E}">
        <p14:creationId xmlns:p14="http://schemas.microsoft.com/office/powerpoint/2010/main" val="409938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9968627">
            <a:off x="3134887" y="2383857"/>
            <a:ext cx="4053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0" y="60870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Prepare By-</a:t>
            </a:r>
          </a:p>
          <a:p>
            <a:r>
              <a:rPr lang="en-US" dirty="0" err="1" smtClean="0">
                <a:solidFill>
                  <a:srgbClr val="92D050"/>
                </a:solidFill>
                <a:latin typeface="Calibri" pitchFamily="34" charset="0"/>
              </a:rPr>
              <a:t>Afroza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Calibri" pitchFamily="34" charset="0"/>
              </a:rPr>
              <a:t>Yeasmin</a:t>
            </a:r>
            <a:endParaRPr lang="en-US" dirty="0" smtClean="0">
              <a:solidFill>
                <a:srgbClr val="92D050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Asst. Teacher, ICT</a:t>
            </a:r>
            <a:endParaRPr lang="en-US" dirty="0">
              <a:solidFill>
                <a:srgbClr val="92D05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4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1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763439" y="142632"/>
            <a:ext cx="3048290" cy="12192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324600" y="2133601"/>
            <a:ext cx="0" cy="3717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title 2"/>
          <p:cNvSpPr txBox="1">
            <a:spLocks/>
          </p:cNvSpPr>
          <p:nvPr/>
        </p:nvSpPr>
        <p:spPr>
          <a:xfrm>
            <a:off x="7162800" y="1295400"/>
            <a:ext cx="2196502" cy="56557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77925" tIns="38963" rIns="77925" bIns="38963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79252">
              <a:spcBef>
                <a:spcPct val="20000"/>
              </a:spcBef>
              <a:defRPr/>
            </a:pP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শ্রেণী-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defTabSz="779252">
              <a:spcBef>
                <a:spcPct val="20000"/>
              </a:spcBef>
              <a:defRPr/>
            </a:pP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016752" y="6019800"/>
            <a:ext cx="2256365" cy="533400"/>
          </a:xfrm>
          <a:prstGeom prst="rect">
            <a:avLst/>
          </a:prstGeom>
        </p:spPr>
        <p:txBody>
          <a:bodyPr vert="horz" lIns="77925" tIns="38963" rIns="77925" bIns="38963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79252">
              <a:spcBef>
                <a:spcPct val="20000"/>
              </a:spcBef>
              <a:defRPr/>
            </a:pP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 ৩০ মিনিট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8400" y="2209802"/>
            <a:ext cx="3632199" cy="44801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bn-BD" sz="2400" dirty="0">
                <a:solidFill>
                  <a:srgbClr val="CC009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400" dirty="0">
                <a:solidFill>
                  <a:srgbClr val="CC009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bn-BD" sz="2400" dirty="0">
              <a:solidFill>
                <a:srgbClr val="CC0099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50300" y="5867400"/>
            <a:ext cx="1981200" cy="77118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Prepare By-</a:t>
            </a:r>
          </a:p>
          <a:p>
            <a:r>
              <a:rPr lang="en-US" dirty="0" err="1" smtClean="0">
                <a:solidFill>
                  <a:srgbClr val="92D050"/>
                </a:solidFill>
                <a:latin typeface="Calibri" pitchFamily="34" charset="0"/>
              </a:rPr>
              <a:t>Afroza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Calibri" pitchFamily="34" charset="0"/>
              </a:rPr>
              <a:t>Yeasmin</a:t>
            </a:r>
            <a:endParaRPr lang="en-US" dirty="0" smtClean="0">
              <a:solidFill>
                <a:srgbClr val="92D050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Asst. Teacher, ICT</a:t>
            </a:r>
            <a:endParaRPr lang="en-US" dirty="0">
              <a:solidFill>
                <a:srgbClr val="92D050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73244"/>
            <a:ext cx="5353050" cy="2713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01747"/>
            <a:ext cx="3364642" cy="1402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698" y="2743200"/>
            <a:ext cx="2286502" cy="2955037"/>
          </a:xfrm>
          <a:prstGeom prst="rect">
            <a:avLst/>
          </a:prstGeom>
        </p:spPr>
      </p:pic>
      <p:pic>
        <p:nvPicPr>
          <p:cNvPr id="11" name="Picture 10" descr="H:\ICT Class\Slide Design\Small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28" y="16625"/>
            <a:ext cx="1215570" cy="128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0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457200"/>
            <a:ext cx="3403601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spcCol="0"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1676400"/>
            <a:ext cx="4724400" cy="63268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ছবিটি দেখে নাম বলি সবাই-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18509"/>
            <a:ext cx="7482496" cy="35572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0" y="60870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Prepare By-</a:t>
            </a:r>
          </a:p>
          <a:p>
            <a:r>
              <a:rPr lang="en-US" dirty="0" err="1" smtClean="0">
                <a:solidFill>
                  <a:srgbClr val="92D050"/>
                </a:solidFill>
                <a:latin typeface="Calibri" pitchFamily="34" charset="0"/>
              </a:rPr>
              <a:t>Afroza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Calibri" pitchFamily="34" charset="0"/>
              </a:rPr>
              <a:t>Yeasmin</a:t>
            </a:r>
            <a:endParaRPr lang="en-US" dirty="0" smtClean="0">
              <a:solidFill>
                <a:srgbClr val="92D050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Asst. Teacher, ICT</a:t>
            </a:r>
            <a:endParaRPr lang="en-US" dirty="0">
              <a:solidFill>
                <a:srgbClr val="92D05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03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71407"/>
            <a:ext cx="5238750" cy="1309793"/>
          </a:xfrm>
          <a:prstGeom prst="rect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77925" tIns="38963" rIns="77925" bIns="38963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smtClean="0">
                <a:latin typeface="NikoshBAN" pitchFamily="2" charset="0"/>
                <a:cs typeface="NikoshBAN" pitchFamily="2" charset="0"/>
              </a:rPr>
              <a:t>র্থীরা</a:t>
            </a:r>
            <a:r>
              <a:rPr lang="bn-BD" sz="40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শিখতে পারবে-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743204"/>
            <a:ext cx="8001000" cy="130979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কী- বোর্ড এর বিভিন্ন ধরনের কী এর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ফাংশন বা কাজ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সম্পর্কে জানতে পারবে।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0" y="60870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Prepare By-</a:t>
            </a:r>
          </a:p>
          <a:p>
            <a:r>
              <a:rPr lang="en-US" dirty="0" err="1" smtClean="0">
                <a:solidFill>
                  <a:srgbClr val="92D050"/>
                </a:solidFill>
                <a:latin typeface="Calibri" pitchFamily="34" charset="0"/>
              </a:rPr>
              <a:t>Afroza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Calibri" pitchFamily="34" charset="0"/>
              </a:rPr>
              <a:t>Yeasmin</a:t>
            </a:r>
            <a:endParaRPr lang="en-US" dirty="0" smtClean="0">
              <a:solidFill>
                <a:srgbClr val="92D050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Asst. Teacher, ICT</a:t>
            </a:r>
            <a:endParaRPr lang="en-US" dirty="0">
              <a:solidFill>
                <a:srgbClr val="92D05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66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402540"/>
            <a:ext cx="8229600" cy="694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77925" tIns="38963" rIns="77925" bIns="38963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বিভিন্ন কী গুলোর সংক্ষিপ্ত পরিচিতি দেওয়া হল</a:t>
            </a:r>
            <a:r>
              <a:rPr lang="bn-BD" sz="4000" dirty="0"/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295400"/>
            <a:ext cx="8991600" cy="2048457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marL="514350" indent="-514350">
              <a:buAutoNum type="arabicPeriod"/>
            </a:pPr>
            <a:r>
              <a:rPr lang="bn-BD" sz="32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Character </a:t>
            </a:r>
            <a:r>
              <a:rPr lang="bn-BD" sz="32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key: </a:t>
            </a:r>
            <a:r>
              <a:rPr lang="en-US" sz="32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কীবোর্ড</a:t>
            </a:r>
            <a:r>
              <a:rPr lang="en-US" sz="32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এ A, B,C </a:t>
            </a:r>
            <a:r>
              <a:rPr lang="en-US" sz="3200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32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key</a:t>
            </a:r>
            <a:r>
              <a:rPr lang="en-US" sz="32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sz="32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32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- Computer is an Electronic Device.</a:t>
            </a: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4" t="39634" r="22713" b="23613"/>
          <a:stretch/>
        </p:blipFill>
        <p:spPr bwMode="auto">
          <a:xfrm>
            <a:off x="1295400" y="3657600"/>
            <a:ext cx="5715000" cy="274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61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l="-224000" r="-2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:\ICT Class\Slide Design\Small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28" y="16625"/>
            <a:ext cx="1215570" cy="128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228600"/>
            <a:ext cx="9143999" cy="3525784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Numeric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key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pad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কীবোর্ড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শের প্রান্তে লক্ষ্য করলে দেখা যায়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।সাধারন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ক্যালকুলেটরের মত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কীবোর্ড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এর অংশটি। এই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কীবোর্ড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ওপরের সংখ্যা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যেমন-</a:t>
            </a:r>
            <a:r>
              <a:rPr lang="en-US" sz="3200" dirty="0" smtClean="0">
                <a:latin typeface="+mj-lt"/>
                <a:cs typeface="NikoshBAN" pitchFamily="2" charset="0"/>
              </a:rPr>
              <a:t>1,2,3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কমান্ড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>
                <a:latin typeface="+mj-lt"/>
                <a:cs typeface="NikoshBAN" pitchFamily="2" charset="0"/>
              </a:rPr>
              <a:t>Page up, Page down, </a:t>
            </a:r>
            <a:r>
              <a:rPr lang="en-US" sz="3200" dirty="0" err="1">
                <a:latin typeface="+mj-lt"/>
                <a:cs typeface="NikoshBAN" pitchFamily="2" charset="0"/>
              </a:rPr>
              <a:t>Num</a:t>
            </a:r>
            <a:r>
              <a:rPr lang="en-US" sz="3200" dirty="0">
                <a:latin typeface="+mj-lt"/>
                <a:cs typeface="NikoshBAN" pitchFamily="2" charset="0"/>
              </a:rPr>
              <a:t> Lock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বুতাম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+mj-lt"/>
                <a:cs typeface="NikoshBAN" pitchFamily="2" charset="0"/>
              </a:rPr>
              <a:t> </a:t>
            </a:r>
            <a:r>
              <a:rPr lang="en-US" sz="3200" dirty="0">
                <a:cs typeface="NikoshBAN" pitchFamily="2" charset="0"/>
              </a:rPr>
              <a:t>on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cs typeface="NikoshBAN" pitchFamily="2" charset="0"/>
              </a:rPr>
              <a:t>Num</a:t>
            </a:r>
            <a:r>
              <a:rPr lang="en-US" sz="3200" dirty="0" smtClean="0">
                <a:cs typeface="NikoshBAN" pitchFamily="2" charset="0"/>
              </a:rPr>
              <a:t> </a:t>
            </a:r>
            <a:r>
              <a:rPr lang="en-US" sz="3200" dirty="0">
                <a:cs typeface="NikoshBAN" pitchFamily="2" charset="0"/>
              </a:rPr>
              <a:t>Lock key (off)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কমান্ড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>
              <a:latin typeface="+mj-lt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5800" y="3581400"/>
            <a:ext cx="6629400" cy="3022753"/>
            <a:chOff x="1752600" y="3409012"/>
            <a:chExt cx="6934200" cy="3296587"/>
          </a:xfrm>
        </p:grpSpPr>
        <p:grpSp>
          <p:nvGrpSpPr>
            <p:cNvPr id="9" name="Group 8"/>
            <p:cNvGrpSpPr/>
            <p:nvPr/>
          </p:nvGrpSpPr>
          <p:grpSpPr>
            <a:xfrm>
              <a:off x="1752600" y="3409012"/>
              <a:ext cx="6934200" cy="3296587"/>
              <a:chOff x="1752600" y="3409012"/>
              <a:chExt cx="6934200" cy="3296587"/>
            </a:xfrm>
          </p:grpSpPr>
          <p:pic>
            <p:nvPicPr>
              <p:cNvPr id="3" name="Picture 2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52600" y="3409012"/>
                <a:ext cx="6934200" cy="3296587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7315200" y="4495800"/>
                <a:ext cx="1143000" cy="1828800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2286000" y="4572000"/>
              <a:ext cx="3733800" cy="3048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382000" y="60870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Prepare By-</a:t>
            </a:r>
          </a:p>
          <a:p>
            <a:r>
              <a:rPr lang="en-US" dirty="0" err="1" smtClean="0">
                <a:solidFill>
                  <a:srgbClr val="92D050"/>
                </a:solidFill>
                <a:latin typeface="Calibri" pitchFamily="34" charset="0"/>
              </a:rPr>
              <a:t>Afroza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Calibri" pitchFamily="34" charset="0"/>
              </a:rPr>
              <a:t>Yeasmin</a:t>
            </a:r>
            <a:endParaRPr lang="en-US" dirty="0" smtClean="0">
              <a:solidFill>
                <a:srgbClr val="92D050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Asst. Teacher, ICT</a:t>
            </a:r>
            <a:endParaRPr lang="en-US" dirty="0">
              <a:solidFill>
                <a:srgbClr val="92D05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81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8991600" cy="2048457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3200" dirty="0">
                <a:latin typeface="+mj-lt"/>
                <a:cs typeface="NikoshBAN" pitchFamily="2" charset="0"/>
              </a:rPr>
              <a:t>Functional keys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কীবোর্ড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একেবারে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ওপরের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সারিতে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ভালভাবে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+mj-lt"/>
                <a:cs typeface="NikoshBAN" pitchFamily="2" charset="0"/>
              </a:rPr>
              <a:t>F1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+mj-lt"/>
                <a:cs typeface="NikoshBAN" pitchFamily="2" charset="0"/>
              </a:rPr>
              <a:t>F10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+mj-lt"/>
                <a:cs typeface="NikoshBAN" pitchFamily="2" charset="0"/>
              </a:rPr>
              <a:t>F12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 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cs typeface="NikoshBAN" pitchFamily="2" charset="0"/>
              </a:rPr>
              <a:t>Functional keys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>
                <a:latin typeface="+mj-lt"/>
                <a:cs typeface="NikoshBAN" pitchFamily="2" charset="0"/>
              </a:rPr>
              <a:t>Alt, Ctrl, Shift,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cs typeface="NikoshBAN" pitchFamily="2" charset="0"/>
              </a:rPr>
              <a:t>Functional keys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838200" y="2971800"/>
            <a:ext cx="6477000" cy="3216226"/>
            <a:chOff x="594704" y="2971800"/>
            <a:chExt cx="7406296" cy="3521026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704" y="2971800"/>
              <a:ext cx="7406296" cy="352102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447800" y="3657600"/>
              <a:ext cx="3962400" cy="4572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226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:\ICT Class\Slide Design\Small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28" y="16625"/>
            <a:ext cx="1215570" cy="128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0401" y="914404"/>
            <a:ext cx="8750300" cy="1556014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>
                <a:cs typeface="NikoshBAN" pitchFamily="2" charset="0"/>
              </a:rPr>
              <a:t>Tab</a:t>
            </a:r>
            <a:r>
              <a:rPr lang="bn-BD" sz="3200" dirty="0">
                <a:cs typeface="NikoshBAN" pitchFamily="2" charset="0"/>
              </a:rPr>
              <a:t> key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ট্যাব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কার্সর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ঘরগুলোতে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লাফ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০.৫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ডিফল্ট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851990" y="2832785"/>
            <a:ext cx="7162800" cy="3266606"/>
            <a:chOff x="533400" y="2590800"/>
            <a:chExt cx="8153400" cy="3876206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2590800"/>
              <a:ext cx="8153400" cy="3876206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762000" y="4343400"/>
              <a:ext cx="533400" cy="4572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382000" y="60870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Prepare By-</a:t>
            </a:r>
          </a:p>
          <a:p>
            <a:r>
              <a:rPr lang="en-US" dirty="0" err="1" smtClean="0">
                <a:solidFill>
                  <a:srgbClr val="92D050"/>
                </a:solidFill>
                <a:latin typeface="Calibri" pitchFamily="34" charset="0"/>
              </a:rPr>
              <a:t>Afroza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Calibri" pitchFamily="34" charset="0"/>
              </a:rPr>
              <a:t>Yeasmin</a:t>
            </a:r>
            <a:endParaRPr lang="en-US" dirty="0" smtClean="0">
              <a:solidFill>
                <a:srgbClr val="92D050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Asst. Teacher, ICT</a:t>
            </a:r>
            <a:endParaRPr lang="en-US" dirty="0">
              <a:solidFill>
                <a:srgbClr val="92D05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99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937</Words>
  <Application>Microsoft Office PowerPoint</Application>
  <PresentationFormat>A4 Paper (210x297 mm)</PresentationFormat>
  <Paragraphs>81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Afroza</dc:creator>
  <cp:lastModifiedBy>BBC</cp:lastModifiedBy>
  <cp:revision>180</cp:revision>
  <dcterms:created xsi:type="dcterms:W3CDTF">2006-08-16T00:00:00Z</dcterms:created>
  <dcterms:modified xsi:type="dcterms:W3CDTF">2019-12-03T05:52:15Z</dcterms:modified>
</cp:coreProperties>
</file>