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70" r:id="rId12"/>
    <p:sldId id="271" r:id="rId13"/>
    <p:sldId id="263" r:id="rId14"/>
    <p:sldId id="269" r:id="rId15"/>
    <p:sldId id="26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1672_229353170536736_1285939987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1018" y="1527175"/>
            <a:ext cx="3405452" cy="4572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6868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সমস্যাঃ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P=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2,3,4, Q=4,6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 P ও Q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এর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উপাদানগুলোর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মধ্যে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 y=2x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সম্পর্ক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বিবেচনায়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থাকে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তবে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অন্বয়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নির্ণয়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কর</a:t>
            </a:r>
            <a:r>
              <a:rPr lang="en-US" sz="36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 ।</a:t>
            </a:r>
            <a:endParaRPr lang="en-US" sz="36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333674-RicePHOTOCREATIVECOMMON-1328737738-969-640x48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638800" y="1447800"/>
            <a:ext cx="3048000" cy="1368425"/>
          </a:xfrm>
        </p:spPr>
      </p:pic>
      <p:pic>
        <p:nvPicPr>
          <p:cNvPr id="5" name="Picture 4" descr="GetRidofWeevilsFlourBu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048000"/>
            <a:ext cx="2895600" cy="1447800"/>
          </a:xfrm>
          <a:prstGeom prst="rect">
            <a:avLst/>
          </a:prstGeom>
        </p:spPr>
      </p:pic>
      <p:pic>
        <p:nvPicPr>
          <p:cNvPr id="6" name="Picture 5" descr="Teer Mustard Oil 900ml Pet Bott.........1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800600"/>
            <a:ext cx="2819400" cy="1371600"/>
          </a:xfrm>
          <a:prstGeom prst="rect">
            <a:avLst/>
          </a:prstGeom>
        </p:spPr>
      </p:pic>
      <p:pic>
        <p:nvPicPr>
          <p:cNvPr id="7" name="Picture 6" descr="rice-wisdom-004-ho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1371600"/>
            <a:ext cx="3048000" cy="1676400"/>
          </a:xfrm>
          <a:prstGeom prst="rect">
            <a:avLst/>
          </a:prstGeom>
        </p:spPr>
      </p:pic>
      <p:pic>
        <p:nvPicPr>
          <p:cNvPr id="8" name="Picture 7" descr="tree-mustard5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4724400"/>
            <a:ext cx="2895600" cy="1524000"/>
          </a:xfrm>
          <a:prstGeom prst="rect">
            <a:avLst/>
          </a:prstGeom>
        </p:spPr>
      </p:pic>
      <p:pic>
        <p:nvPicPr>
          <p:cNvPr id="9" name="Picture 8" descr="Wheatpi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3257685"/>
            <a:ext cx="2971800" cy="131431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343400" y="2057400"/>
            <a:ext cx="120700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67200" y="3657600"/>
            <a:ext cx="1447800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343400" y="5410200"/>
            <a:ext cx="1447800" cy="4846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y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y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y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x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ফাংশনকে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y , f(x) , g(x) , F ( x 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গ্রপ-কঃ</a:t>
            </a:r>
            <a:r>
              <a:rPr lang="en-US" sz="3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A=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2,5, B=4,6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এবং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A ও B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এর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উপাদানগুলোর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মধ্যে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x+1y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সম্পর্কটি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বিবেচনায়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থাকে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তবে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অন্বয়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নির্ণয়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কর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।</a:t>
            </a: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  </a:t>
            </a: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   </a:t>
            </a:r>
            <a:r>
              <a:rPr lang="en-US" sz="3200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  <a:sym typeface="Symbol"/>
              </a:rPr>
              <a:t>গ্রপ-খঃ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 f(x)=x</a:t>
            </a:r>
            <a:r>
              <a:rPr lang="en-US" sz="3200" baseline="30000" dirty="0" smtClean="0">
                <a:latin typeface="Shonar Bangla" pitchFamily="34" charset="0"/>
                <a:cs typeface="Shonar Bangla" pitchFamily="34" charset="0"/>
                <a:sym typeface="Symbol"/>
              </a:rPr>
              <a:t>3_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6x</a:t>
            </a:r>
            <a:r>
              <a:rPr lang="en-US" sz="3200" baseline="30000" dirty="0" smtClean="0">
                <a:latin typeface="Shonar Bangla" pitchFamily="34" charset="0"/>
                <a:cs typeface="Shonar Bangla" pitchFamily="34" charset="0"/>
                <a:sym typeface="Symbol"/>
              </a:rPr>
              <a:t>2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+11x-6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হলে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, x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এর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কোন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মানের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জন্য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f(x)=0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  <a:sym typeface="Symbol"/>
              </a:rPr>
              <a:t>হবে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  <a:sym typeface="Symbol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86868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অন্বয়ের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সুত্রটি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133600"/>
            <a:ext cx="8503920" cy="3965448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 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3883" y="1752600"/>
            <a:ext cx="915827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ফাংশনই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endParaRPr lang="bn-IN" sz="6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উদাহরনের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800" dirty="0" smtClean="0">
              <a:solidFill>
                <a:srgbClr val="0070C0"/>
              </a:solidFill>
            </a:endParaRPr>
          </a:p>
          <a:p>
            <a:endParaRPr lang="bn-IN" sz="4800" dirty="0">
              <a:solidFill>
                <a:srgbClr val="0070C0"/>
              </a:solidFill>
            </a:endParaRPr>
          </a:p>
          <a:p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অংশগ্রহনের জন্য</a:t>
            </a:r>
            <a:r>
              <a:rPr lang="bn-IN" sz="4800" dirty="0" smtClean="0">
                <a:solidFill>
                  <a:srgbClr val="0070C0"/>
                </a:solidFill>
              </a:rPr>
              <a:t> </a:t>
            </a:r>
          </a:p>
          <a:p>
            <a:endParaRPr lang="bn-IN" sz="4800" dirty="0">
              <a:solidFill>
                <a:srgbClr val="0070C0"/>
              </a:solidFill>
            </a:endParaRPr>
          </a:p>
          <a:p>
            <a:r>
              <a:rPr lang="bn-IN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সকলকে আন্তরিক</a:t>
            </a:r>
            <a:r>
              <a:rPr lang="bn-IN" sz="4800" dirty="0" smtClean="0">
                <a:solidFill>
                  <a:srgbClr val="0070C0"/>
                </a:solidFill>
              </a:rPr>
              <a:t> </a:t>
            </a:r>
          </a:p>
          <a:p>
            <a:endParaRPr lang="bn-IN" sz="4800" dirty="0">
              <a:solidFill>
                <a:srgbClr val="0070C0"/>
              </a:solidFill>
            </a:endParaRPr>
          </a:p>
          <a:p>
            <a:r>
              <a:rPr lang="bn-IN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           ধন্যবাদ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990600"/>
            <a:ext cx="4003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পাঠে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সক</a:t>
            </a:r>
            <a:r>
              <a:rPr lang="bn-IN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্রিয়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3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842248" cy="4038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সহকারী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      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as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মোবাইল-০১৭৯৯০৬৬০৩৩</a:t>
            </a:r>
          </a:p>
          <a:p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Email:smhkabir2@gamil.com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52600"/>
            <a:ext cx="3134572" cy="3750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গনিত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6962_111639579005020_1566441752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" y="1447801"/>
            <a:ext cx="4419600" cy="4571999"/>
          </a:xfrm>
        </p:spPr>
      </p:pic>
      <p:pic>
        <p:nvPicPr>
          <p:cNvPr id="5" name="Picture 4" descr="7803_10200422814586590_165365260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447800"/>
            <a:ext cx="3810000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96000"/>
            <a:ext cx="38862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স্বামী-স্ত্রী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6096000"/>
            <a:ext cx="3429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মা-বাচ্চা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110_341929875911251_136966791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28600"/>
            <a:ext cx="4800599" cy="5334000"/>
          </a:xfrm>
          <a:prstGeom prst="rect">
            <a:avLst/>
          </a:prstGeom>
        </p:spPr>
      </p:pic>
      <p:pic>
        <p:nvPicPr>
          <p:cNvPr id="6" name="Picture 5" descr="45678_347983921968956_119964591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28600"/>
            <a:ext cx="3886199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715000"/>
            <a:ext cx="3886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বাবা-মেয়ে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715000"/>
            <a:ext cx="3429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মা-ছেলে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6800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ফাংশনের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ফাংশন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191000" y="1524000"/>
            <a:ext cx="3124200" cy="358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1676400"/>
            <a:ext cx="2819400" cy="373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382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00600" y="1981200"/>
            <a:ext cx="1828800" cy="838200"/>
          </a:xfrm>
        </p:spPr>
      </p:pic>
      <p:pic>
        <p:nvPicPr>
          <p:cNvPr id="5" name="Picture 4" descr="rupees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048000"/>
            <a:ext cx="1752600" cy="685800"/>
          </a:xfrm>
          <a:prstGeom prst="rect">
            <a:avLst/>
          </a:prstGeom>
        </p:spPr>
      </p:pic>
      <p:pic>
        <p:nvPicPr>
          <p:cNvPr id="6" name="Picture 5" descr="new fol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99" y="3962400"/>
            <a:ext cx="1828801" cy="68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213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048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1910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মার্কিন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যুক্তরাষ্ট্র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16" name="Right Arrow 15"/>
          <p:cNvSpPr/>
          <p:nvPr/>
        </p:nvSpPr>
        <p:spPr>
          <a:xfrm>
            <a:off x="2971800" y="2133600"/>
            <a:ext cx="1816608" cy="5334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895600" y="3048000"/>
            <a:ext cx="1816608" cy="533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200400" y="4267200"/>
            <a:ext cx="13716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43000" y="5562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541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0" grpId="0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দেশ-মুদ্রার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অন্বয়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(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বাংলাদেশ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টাকা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),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ভারত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রুপী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) , (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মার্কিন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যুক্তরাষ্ট্র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  <a:sym typeface="Symbol"/>
              </a:rPr>
              <a:t>ডলার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 )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405</TotalTime>
  <Words>306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Georgia</vt:lpstr>
      <vt:lpstr>NikoshBAN</vt:lpstr>
      <vt:lpstr>Shonar Bangla</vt:lpstr>
      <vt:lpstr>Symbol</vt:lpstr>
      <vt:lpstr>Vrinda</vt:lpstr>
      <vt:lpstr>Wingdings</vt:lpstr>
      <vt:lpstr>Wingdings 2</vt:lpstr>
      <vt:lpstr>Civic</vt:lpstr>
      <vt:lpstr>স্বাগতম</vt:lpstr>
      <vt:lpstr>শিক্ষক পরিচিতি</vt:lpstr>
      <vt:lpstr>পাঠ পরিচিতি</vt:lpstr>
      <vt:lpstr>নিচের ছবিতে কী দেখতে  পাচ্ছ ?</vt:lpstr>
      <vt:lpstr>PowerPoint Presentation</vt:lpstr>
      <vt:lpstr>পাঠ ঘোষনা</vt:lpstr>
      <vt:lpstr>শিখনফল</vt:lpstr>
      <vt:lpstr>নিচের ছবি দেখে কি তোমরা অন্বয় নির্ণয় করতে পারবে ?</vt:lpstr>
      <vt:lpstr>PowerPoint Presentation</vt:lpstr>
      <vt:lpstr>জোড়ায় কাজ</vt:lpstr>
      <vt:lpstr>নিচের ছবিগুলো দেখে কী মনে হচ্ছে ?</vt:lpstr>
      <vt:lpstr>ফাংশন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Admin</dc:creator>
  <cp:lastModifiedBy>Windows User</cp:lastModifiedBy>
  <cp:revision>97</cp:revision>
  <dcterms:created xsi:type="dcterms:W3CDTF">2006-08-16T00:00:00Z</dcterms:created>
  <dcterms:modified xsi:type="dcterms:W3CDTF">2019-12-03T04:13:29Z</dcterms:modified>
</cp:coreProperties>
</file>