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4" r:id="rId14"/>
    <p:sldId id="265" r:id="rId15"/>
    <p:sldId id="266" r:id="rId16"/>
    <p:sldId id="274" r:id="rId17"/>
    <p:sldId id="275" r:id="rId18"/>
    <p:sldId id="276" r:id="rId19"/>
    <p:sldId id="277" r:id="rId20"/>
    <p:sldId id="278" r:id="rId21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052A-9BA8-4745-BB99-72055E82341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B4B5-4503-451E-BC8D-2C88A262F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 userDrawn="1"/>
        </p:nvSpPr>
        <p:spPr>
          <a:xfrm>
            <a:off x="0" y="0"/>
            <a:ext cx="11979275" cy="6858000"/>
          </a:xfrm>
          <a:prstGeom prst="flowChart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 userDrawn="1"/>
        </p:nvSpPr>
        <p:spPr>
          <a:xfrm>
            <a:off x="199655" y="152400"/>
            <a:ext cx="11579966" cy="6412468"/>
          </a:xfrm>
          <a:prstGeom prst="flowChart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/>
              <a:t>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 বচ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97755" y="6564868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97755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hQCbt6qPk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2" y="2438400"/>
            <a:ext cx="6136275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image\image_465_7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50" y="2438400"/>
            <a:ext cx="6705987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72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81536" y="2158425"/>
            <a:ext cx="4540523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3766" y="3581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4111" y="5511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3766" y="2463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3944" y="914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91" y="939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482" y="23108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27" y="3581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71" y="54350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1755" y="61722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সিমেন্টশিল্প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512" y="253425"/>
            <a:ext cx="187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stCxn id="11" idx="0"/>
            <a:endCxn id="21" idx="2"/>
          </p:cNvCxnSpPr>
          <p:nvPr/>
        </p:nvCxnSpPr>
        <p:spPr>
          <a:xfrm flipV="1">
            <a:off x="5951798" y="838200"/>
            <a:ext cx="0" cy="132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5"/>
          </p:cNvCxnSpPr>
          <p:nvPr/>
        </p:nvCxnSpPr>
        <p:spPr>
          <a:xfrm>
            <a:off x="7557115" y="5020220"/>
            <a:ext cx="1626996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</p:cNvCxnSpPr>
          <p:nvPr/>
        </p:nvCxnSpPr>
        <p:spPr>
          <a:xfrm flipH="1">
            <a:off x="2196200" y="5020220"/>
            <a:ext cx="2150280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4"/>
            <a:endCxn id="20" idx="0"/>
          </p:cNvCxnSpPr>
          <p:nvPr/>
        </p:nvCxnSpPr>
        <p:spPr>
          <a:xfrm>
            <a:off x="5951798" y="5511225"/>
            <a:ext cx="237798" cy="66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</p:cNvCxnSpPr>
          <p:nvPr/>
        </p:nvCxnSpPr>
        <p:spPr>
          <a:xfrm>
            <a:off x="8222059" y="3834825"/>
            <a:ext cx="11617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7"/>
            <a:endCxn id="11" idx="7"/>
          </p:cNvCxnSpPr>
          <p:nvPr/>
        </p:nvCxnSpPr>
        <p:spPr>
          <a:xfrm>
            <a:off x="7557115" y="26494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 flipH="1">
            <a:off x="2296028" y="3834825"/>
            <a:ext cx="13855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88083" y="1385303"/>
            <a:ext cx="2205861" cy="92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1"/>
          </p:cNvCxnSpPr>
          <p:nvPr/>
        </p:nvCxnSpPr>
        <p:spPr>
          <a:xfrm flipV="1">
            <a:off x="7986183" y="2755614"/>
            <a:ext cx="1397582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96200" y="1385302"/>
            <a:ext cx="2545596" cy="107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196201" y="2649432"/>
            <a:ext cx="1796891" cy="39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-Point Star 32"/>
          <p:cNvSpPr/>
          <p:nvPr/>
        </p:nvSpPr>
        <p:spPr>
          <a:xfrm>
            <a:off x="3681536" y="2158425"/>
            <a:ext cx="4540523" cy="3352800"/>
          </a:xfrm>
          <a:prstGeom prst="star32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নজরে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037" y="3581400"/>
            <a:ext cx="97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3200" b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৫ টি শিল্প খাতের নাম লিখ।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078405"/>
            <a:ext cx="3733800" cy="2417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image\image_465_7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2057401"/>
            <a:ext cx="3716265" cy="2518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79437" y="5267980"/>
            <a:ext cx="28949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437" y="5292298"/>
            <a:ext cx="349395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1552" y="5267980"/>
            <a:ext cx="25327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01" y="2034447"/>
            <a:ext cx="3505200" cy="2505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শিল্পের প্রকার 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8" y="2895600"/>
            <a:ext cx="3581459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2924176"/>
            <a:ext cx="3733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31" y="2895600"/>
            <a:ext cx="3671706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0682" y="685800"/>
            <a:ext cx="34939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হৎ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759" y="5410200"/>
            <a:ext cx="34939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22637" y="2895600"/>
            <a:ext cx="4648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https://www.youtube.com/watch?v=XKhQCbt6qPk</a:t>
            </a:r>
            <a:endParaRPr lang="en-US"/>
          </a:p>
        </p:txBody>
      </p:sp>
      <p:sp>
        <p:nvSpPr>
          <p:cNvPr id="4" name="32-Point Star 3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7437" y="685800"/>
            <a:ext cx="4572000" cy="9623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3047999"/>
            <a:ext cx="3352800" cy="2527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3048000"/>
            <a:ext cx="3657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3048000"/>
            <a:ext cx="3352800" cy="2488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6119" y="914400"/>
            <a:ext cx="25327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263611"/>
            <a:ext cx="3429000" cy="248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70" y="3263611"/>
            <a:ext cx="3593667" cy="248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3263611"/>
            <a:ext cx="3581400" cy="2451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32-Point Star 4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119" y="914400"/>
            <a:ext cx="25327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147" y="3318218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smtClean="0">
                <a:latin typeface="NikoshBAN" pitchFamily="2" charset="0"/>
                <a:cs typeface="NikoshBAN" pitchFamily="2" charset="0"/>
              </a:rPr>
              <a:t>৩টি ক্ষুদ্র শিল্পের নাম খাতায়  লিখ।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smtClean="0">
                <a:latin typeface="NikoshBAN" pitchFamily="2" charset="0"/>
                <a:cs typeface="NikoshBAN" pitchFamily="2" charset="0"/>
              </a:rPr>
              <a:t>৩টি বৃহৎ শিল্পের নাম খাতায় লিখ।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292" y="3274874"/>
            <a:ext cx="7301345" cy="175432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শিল্পখাত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 কত প্রকার শিল্প আছে এবং সেগুলো কী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দেশে সর্বপ্রথম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শিল্পের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যাত্রা শুরু হয় এবং কত সালে?</a:t>
            </a:r>
          </a:p>
          <a:p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837" y="33423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প্রধান প্রধান শিল্পখাত গুলোর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pPr algn="ctr"/>
            <a:r>
              <a:rPr lang="bn-BD" sz="3200" b="1" smtClean="0">
                <a:latin typeface="NikoshBAN" pitchFamily="2" charset="0"/>
                <a:cs typeface="NikoshBAN" pitchFamily="2" charset="0"/>
              </a:rPr>
              <a:t>তালিকা তৈরী করে নিয়ে আসবে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39670" y="7620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7263" y="2112818"/>
            <a:ext cx="39261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6892" y="2133600"/>
            <a:ext cx="376274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১২তম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 </a:t>
            </a:r>
            <a:endPara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/১১/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2695337" y="609600"/>
            <a:ext cx="6488774" cy="1981200"/>
          </a:xfrm>
          <a:prstGeom prst="star16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3352800"/>
            <a:ext cx="6236616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94646" y="914400"/>
            <a:ext cx="5590328" cy="8382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প্রস্তুতি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66309" y="2667000"/>
            <a:ext cx="5590328" cy="11430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অর্থকরী ফসলের নাম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66309" y="4152900"/>
            <a:ext cx="5590328" cy="11049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দেশ্রে কতটি পাট কল রয়েছে?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" y="1977592"/>
            <a:ext cx="3403541" cy="274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33" y="1977592"/>
            <a:ext cx="3714759" cy="274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01014" y="5090705"/>
            <a:ext cx="21511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7" y="1984104"/>
            <a:ext cx="3667475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19065" y="5181599"/>
            <a:ext cx="23699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5637" y="5179971"/>
            <a:ext cx="23699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943" y="590272"/>
            <a:ext cx="4332294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636837" y="533400"/>
            <a:ext cx="6553200" cy="1676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114800"/>
            <a:ext cx="5881687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60637" y="2410691"/>
            <a:ext cx="6477000" cy="11430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618" y="2895600"/>
            <a:ext cx="10182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শিল্পখাত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কতটি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তা বর্ণনা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শিল্পখাতের প্রকারভেদ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646237" y="533400"/>
            <a:ext cx="8610600" cy="1676400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2164884"/>
            <a:ext cx="3639874" cy="2483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2178739"/>
            <a:ext cx="3657600" cy="2466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2164884"/>
            <a:ext cx="3200689" cy="2483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940" y="5435025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596" y="543502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37" y="5435025"/>
            <a:ext cx="18725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" y="2286000"/>
            <a:ext cx="3327955" cy="2580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2279073"/>
            <a:ext cx="3733800" cy="253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2299855"/>
            <a:ext cx="3733801" cy="2500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6955" y="5181599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728" y="52578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0153" y="51816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38400"/>
            <a:ext cx="287178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7" y="2438400"/>
            <a:ext cx="260985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7" y="2409824"/>
            <a:ext cx="2847975" cy="2166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1237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772" y="5435025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155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70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সিমেন্টশিল্প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2438400"/>
            <a:ext cx="2905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32-Point Star 9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262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2006-08-16T00:00:00Z</dcterms:created>
  <dcterms:modified xsi:type="dcterms:W3CDTF">2019-11-30T14:25:10Z</dcterms:modified>
</cp:coreProperties>
</file>