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61" r:id="rId5"/>
    <p:sldId id="262" r:id="rId6"/>
    <p:sldId id="258" r:id="rId7"/>
    <p:sldId id="265" r:id="rId8"/>
    <p:sldId id="264" r:id="rId9"/>
    <p:sldId id="266" r:id="rId10"/>
    <p:sldId id="283" r:id="rId11"/>
    <p:sldId id="267" r:id="rId12"/>
    <p:sldId id="269" r:id="rId13"/>
    <p:sldId id="270" r:id="rId14"/>
    <p:sldId id="272" r:id="rId15"/>
    <p:sldId id="268" r:id="rId16"/>
    <p:sldId id="273" r:id="rId17"/>
    <p:sldId id="274" r:id="rId18"/>
    <p:sldId id="275" r:id="rId19"/>
    <p:sldId id="276" r:id="rId20"/>
    <p:sldId id="277" r:id="rId21"/>
    <p:sldId id="281" r:id="rId22"/>
    <p:sldId id="280" r:id="rId23"/>
  </p:sldIdLst>
  <p:sldSz cx="11979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04" y="-90"/>
      </p:cViewPr>
      <p:guideLst>
        <p:guide orient="horz" pos="2160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052A-9BA8-4745-BB99-72055E823419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685800"/>
            <a:ext cx="5988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B4B5-4503-451E-BC8D-2C88A262F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1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B4B5-4503-451E-BC8D-2C88A262FC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6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974" y="274639"/>
            <a:ext cx="269533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274639"/>
            <a:ext cx="788635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 userDrawn="1"/>
        </p:nvSpPr>
        <p:spPr>
          <a:xfrm>
            <a:off x="0" y="0"/>
            <a:ext cx="11979275" cy="6858000"/>
          </a:xfrm>
          <a:prstGeom prst="flowChartProcess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 userDrawn="1"/>
        </p:nvSpPr>
        <p:spPr>
          <a:xfrm>
            <a:off x="199655" y="152400"/>
            <a:ext cx="11579966" cy="6412468"/>
          </a:xfrm>
          <a:prstGeom prst="flowChartProcess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mtClean="0"/>
              <a:t>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দ্দ বচ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297755" y="6564868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64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465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535113"/>
            <a:ext cx="52929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4" y="2174875"/>
            <a:ext cx="52929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6" y="1535113"/>
            <a:ext cx="52950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6" y="2174875"/>
            <a:ext cx="52950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297755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273050"/>
            <a:ext cx="39410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273051"/>
            <a:ext cx="669674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4" y="1435101"/>
            <a:ext cx="39410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2" y="4800600"/>
            <a:ext cx="71875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2" y="612775"/>
            <a:ext cx="71875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2" y="5367338"/>
            <a:ext cx="71875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600201"/>
            <a:ext cx="107813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19" y="6356351"/>
            <a:ext cx="3793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SD44qvN5xM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vpdR8_7x58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65TG-rAiU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B75eoASAJi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5855" y="533400"/>
            <a:ext cx="6788256" cy="213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আজকের ক্লাসে তোমাদের  </a:t>
            </a:r>
          </a:p>
          <a:p>
            <a:pPr algn="ctr"/>
            <a:r>
              <a:rPr lang="bn-BD" sz="40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82" y="2438400"/>
            <a:ext cx="6136275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72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94301" y="6858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প্রস্তর যু</a:t>
            </a:r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96718" y="3733800"/>
            <a:ext cx="8385493" cy="1143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প্রাচিন কালে মানুষ  পাথরের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 বিভিন্ন ধরণের হাতিয়ার ব্যবহার করত । ঐ সময়কে প্রস্তর যুগ বলে।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55" y="1851314"/>
            <a:ext cx="4392401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8273" y="51054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 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5492" y="51054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91710" y="51054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চট্রগ্রাম 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7" y="2165906"/>
            <a:ext cx="3338073" cy="172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55" y="2165906"/>
            <a:ext cx="3094646" cy="172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80" y="2165906"/>
            <a:ext cx="2881221" cy="172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2994819" y="6096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মানব বসতি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4819" y="6096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মানব বসতি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6597" y="5105400"/>
            <a:ext cx="2894991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91710" y="5105400"/>
            <a:ext cx="2695337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রাজশাহী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48846" y="5105400"/>
            <a:ext cx="2595510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বগুরা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37" y="2133600"/>
            <a:ext cx="3220248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9" y="2133600"/>
            <a:ext cx="3220249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84" y="2133600"/>
            <a:ext cx="3327382" cy="2362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15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4819" y="6096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মানব বসতি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656637" y="5105400"/>
            <a:ext cx="2243307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হবিগঞ্জ 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4292" y="5181600"/>
            <a:ext cx="2072442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টাজ্ঞাইল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61231" y="5105400"/>
            <a:ext cx="2349061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নরসিংদী 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2133599"/>
            <a:ext cx="3276600" cy="2514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7" y="2133600"/>
            <a:ext cx="3440705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899" y="2133600"/>
            <a:ext cx="3062738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94819" y="609600"/>
            <a:ext cx="5590328" cy="838200"/>
          </a:xfrm>
          <a:prstGeom prst="roundRect">
            <a:avLst>
              <a:gd name="adj" fmla="val 4311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মানুষের জীবীকা সংগ্রহ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67620" y="4953000"/>
            <a:ext cx="2922217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মৎস শিকার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8037" y="5029200"/>
            <a:ext cx="3194473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 পাখি শিকার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28037" y="4876800"/>
            <a:ext cx="2795164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ফলমূল সংগ্রহ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2" descr="Image result for পশু শিকার"/>
          <p:cNvSpPr>
            <a:spLocks noChangeAspect="1" noChangeArrowheads="1"/>
          </p:cNvSpPr>
          <p:nvPr/>
        </p:nvSpPr>
        <p:spPr bwMode="auto">
          <a:xfrm>
            <a:off x="203814" y="-144463"/>
            <a:ext cx="3993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পশু শিকার"/>
          <p:cNvSpPr>
            <a:spLocks noChangeAspect="1" noChangeArrowheads="1"/>
          </p:cNvSpPr>
          <p:nvPr/>
        </p:nvSpPr>
        <p:spPr bwMode="auto">
          <a:xfrm>
            <a:off x="403469" y="7938"/>
            <a:ext cx="3993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2209801"/>
            <a:ext cx="3294301" cy="2181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58" y="2209800"/>
            <a:ext cx="3369171" cy="2181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09" y="2209801"/>
            <a:ext cx="3527231" cy="2181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6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6-Point Star 7"/>
          <p:cNvSpPr/>
          <p:nvPr/>
        </p:nvSpPr>
        <p:spPr>
          <a:xfrm>
            <a:off x="3094646" y="609600"/>
            <a:ext cx="5690156" cy="1828800"/>
          </a:xfrm>
          <a:prstGeom prst="star16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97410" y="3048000"/>
            <a:ext cx="9383765" cy="2286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Font typeface="+mj-lt"/>
              <a:buAutoNum type="arabicPeriod"/>
            </a:pP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প্রাচিন মানুষের  ৪ টি আবিস্কারের নাম লিখ।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কোন কোন জেলায় প্রাচীন </a:t>
            </a:r>
          </a:p>
          <a:p>
            <a:pPr algn="just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মানব বসতি গড়ে উটে? ৫টি জেলার নাম লিখ? 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4819" y="609600"/>
            <a:ext cx="5590328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একটি ভিডিও দেখি ........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94646" y="1905000"/>
            <a:ext cx="5590328" cy="990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নগর সভ্যতার একটি ভিডিও </a:t>
            </a:r>
            <a:endParaRPr lang="en-US" sz="28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(45-3.00) মিঃ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78263" y="3657600"/>
            <a:ext cx="4292574" cy="1828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2"/>
              </a:rPr>
              <a:t>https://www.youtube.com/watch?v=bSD44qvN5xM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4819" y="609600"/>
            <a:ext cx="5590328" cy="114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উপমহাদেশে   নগর সভ্যতা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 rot="19522791">
            <a:off x="157709" y="813426"/>
            <a:ext cx="2894991" cy="1047763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 সভ্যতা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1" y="2473533"/>
            <a:ext cx="3194473" cy="2098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7" y="2476501"/>
            <a:ext cx="3426036" cy="2085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76" y="2512837"/>
            <a:ext cx="3431563" cy="20496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ounded Rectangle 6"/>
          <p:cNvSpPr/>
          <p:nvPr/>
        </p:nvSpPr>
        <p:spPr>
          <a:xfrm>
            <a:off x="4592056" y="5008418"/>
            <a:ext cx="2894991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স্থাপত্য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8532" y="5029200"/>
            <a:ext cx="2894991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সভা ঘর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98710" y="4991100"/>
            <a:ext cx="2894991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কূপ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85320" y="3581400"/>
            <a:ext cx="2795164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পুন্ড্রনগর 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85320" y="5098473"/>
            <a:ext cx="2795164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খ্রিষ্টপূর্ব ৪র্থ শতক 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85320" y="1981200"/>
            <a:ext cx="2795164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মৌর্য সম্রাট আশোক 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27" y="2140527"/>
            <a:ext cx="7125172" cy="418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 rot="18367920">
            <a:off x="130920" y="789587"/>
            <a:ext cx="2498760" cy="147597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94819" y="6096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  নগর সভ্যতা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4819" y="6096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  নগর সভ্যতা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19018069">
            <a:off x="331916" y="749795"/>
            <a:ext cx="2679842" cy="1282511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ওয়ারী বটেশ্ব</a:t>
            </a: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(নরসিংদী)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39944" y="5306290"/>
            <a:ext cx="2423081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প্রাসাধ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utoShape 2" descr="Image result for ওয়ারী বটেশ্বর (নরসিংদী)"/>
          <p:cNvSpPr>
            <a:spLocks noChangeAspect="1" noChangeArrowheads="1"/>
          </p:cNvSpPr>
          <p:nvPr/>
        </p:nvSpPr>
        <p:spPr bwMode="auto">
          <a:xfrm>
            <a:off x="203814" y="-144463"/>
            <a:ext cx="3993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38" y="2635828"/>
            <a:ext cx="3170655" cy="254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2" y="2623975"/>
            <a:ext cx="3331736" cy="25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75" y="2638327"/>
            <a:ext cx="3875685" cy="254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34401" y="5410200"/>
            <a:ext cx="2423081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স্থাপত্য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8442" y="5410200"/>
            <a:ext cx="2423081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স্থাপত্য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78644" y="762000"/>
            <a:ext cx="4007367" cy="6858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72863" y="2112818"/>
            <a:ext cx="4916774" cy="36783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নূতন বাজার দাখিল মাদরাসা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 নং-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2097881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ছাতক-সুনামগঞ্জ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০১৭১৮৩৪৯০০৮</a:t>
            </a:r>
            <a:endParaRPr lang="bn-BD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shahinrampuri@gmail.com</a:t>
            </a:r>
            <a:endParaRPr lang="bn-BD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89292" y="2133600"/>
            <a:ext cx="4854255" cy="36783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 অধ্যায় </a:t>
            </a:r>
            <a:endParaRPr lang="bn-BD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৬ষ্ঠ </a:t>
            </a: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তারিখঃ২১/১১/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19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3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93092" y="914400"/>
            <a:ext cx="4092919" cy="83820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15905" y="2971800"/>
            <a:ext cx="9447292" cy="2313710"/>
          </a:xfrm>
          <a:prstGeom prst="roundRect">
            <a:avLst>
              <a:gd name="adj" fmla="val 1287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 উপমহাদেশের প্রথম নগর সভ্যতার নাম 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 স্থাপত্যের নাম লিখ। 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মহাস্থানগড় </a:t>
            </a: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 বিখ্যাত ? খাতায় লিখ।</a:t>
            </a:r>
          </a:p>
        </p:txBody>
      </p:sp>
    </p:spTree>
    <p:extLst>
      <p:ext uri="{BB962C8B-B14F-4D97-AF65-F5344CB8AC3E}">
        <p14:creationId xmlns:p14="http://schemas.microsoft.com/office/powerpoint/2010/main" val="17583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2795164" y="609600"/>
            <a:ext cx="6189292" cy="1828800"/>
          </a:xfrm>
          <a:prstGeom prst="star16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96546" y="3962400"/>
            <a:ext cx="7786529" cy="1447800"/>
          </a:xfrm>
          <a:prstGeom prst="roundRect">
            <a:avLst>
              <a:gd name="adj" fmla="val 23206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আদিম মানব সমাজের  জীবিকা নির্বাহের চিত্র  ১০ লাইনের মধ্যে খাতায় লিখে আনবে।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2695337" y="609600"/>
            <a:ext cx="6488774" cy="1981200"/>
          </a:xfrm>
          <a:prstGeom prst="star16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28" y="2971801"/>
            <a:ext cx="4891537" cy="2611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01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94646" y="914400"/>
            <a:ext cx="5590328" cy="83820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 প্রস্তুতি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66309" y="2971800"/>
            <a:ext cx="5590328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সৃষ্টির ইতিহাসে  প্রথম মানব কে?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66309" y="4572000"/>
            <a:ext cx="5590328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প্রথম  প্রাচিন ঘর কোনটি?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94646" y="838200"/>
            <a:ext cx="5590328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একটি ভিডিও দেখি ........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92746" y="2833255"/>
            <a:ext cx="3394128" cy="1905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NikoshBAN" pitchFamily="2" charset="0"/>
                <a:cs typeface="NikoshBAN" pitchFamily="2" charset="0"/>
                <a:hlinkClick r:id="rId2"/>
              </a:rPr>
              <a:t>https://www.youtube.com/watch?v=lvpdR8_7x58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0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2994819" y="228600"/>
            <a:ext cx="6089465" cy="1752600"/>
          </a:xfrm>
          <a:prstGeom prst="star16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93955" y="5181600"/>
            <a:ext cx="5590328" cy="990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মানব বসতি ও </a:t>
            </a: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 ইতিহাস 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46" y="2286000"/>
            <a:ext cx="6289119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5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18709" y="11430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শিক্ষাথীরা.........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7323" y="2438400"/>
            <a:ext cx="9084284" cy="3048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প্রস্তর যুগ 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পারবে ।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সবচেয়ে প্রাচীন বসতি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বর্ণনা 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উপমহাদেশের প্রাচিন নগর সভ্যতা ব্যাখ্যা করতে পারবে ।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0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93610" y="2819400"/>
            <a:ext cx="4492228" cy="1752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2"/>
              </a:rPr>
              <a:t>https://www.youtube.com/watch?v=n65TG-rAiUg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94474" y="7620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একটি ভিডিও দেখি ........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46" y="2114077"/>
            <a:ext cx="5091192" cy="2305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68" y="2114077"/>
            <a:ext cx="4685135" cy="2305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394128" y="6858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প্রস্তর যু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 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আবিস্কার , </a:t>
            </a:r>
          </a:p>
          <a:p>
            <a:pPr algn="ctr"/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ব্যবহার্য জিনিস 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6373" y="48768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87047" y="48768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কুঠার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4241" y="2362201"/>
            <a:ext cx="3706088" cy="1800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4"/>
              </a:rPr>
              <a:t>https://www.youtube.com/watch?v=B75eoASAJiY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09" y="2638426"/>
            <a:ext cx="3356693" cy="2085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76" y="2638425"/>
            <a:ext cx="3231909" cy="2085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9" y="2638425"/>
            <a:ext cx="3107124" cy="2085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213190" y="6858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প্রস্তর যু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 ব্যবহার্য জিনিস 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8273" y="51054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 ফলক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5492" y="51054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বাটালী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91710" y="51054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হাতুরী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298</Words>
  <Application>Microsoft Office PowerPoint</Application>
  <PresentationFormat>Custom</PresentationFormat>
  <Paragraphs>86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72</cp:revision>
  <dcterms:created xsi:type="dcterms:W3CDTF">2006-08-16T00:00:00Z</dcterms:created>
  <dcterms:modified xsi:type="dcterms:W3CDTF">2019-11-30T14:27:55Z</dcterms:modified>
</cp:coreProperties>
</file>