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18872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22" y="-90"/>
      </p:cViewPr>
      <p:guideLst>
        <p:guide orient="horz" pos="2160"/>
        <p:guide pos="374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3D7A10-E674-48A2-B9B0-401C2A183121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43150" y="514350"/>
            <a:ext cx="44577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6670C8-3485-4AD5-B24D-1EDFA756B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13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1887200" cy="6858000"/>
          </a:xfrm>
          <a:prstGeom prst="frame">
            <a:avLst>
              <a:gd name="adj1" fmla="val 3796"/>
            </a:avLst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5052060" y="-64532"/>
            <a:ext cx="188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smtClean="0"/>
              <a:t>Shahin Alam</a:t>
            </a:r>
            <a:endParaRPr lang="en-US" b="1"/>
          </a:p>
        </p:txBody>
      </p:sp>
      <p:sp>
        <p:nvSpPr>
          <p:cNvPr id="9" name="TextBox 8"/>
          <p:cNvSpPr txBox="1"/>
          <p:nvPr userDrawn="1"/>
        </p:nvSpPr>
        <p:spPr>
          <a:xfrm>
            <a:off x="5250180" y="6564868"/>
            <a:ext cx="188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smtClean="0"/>
              <a:t>20/10/19</a:t>
            </a:r>
            <a:r>
              <a:rPr lang="bn-BD" b="1" baseline="0" smtClean="0"/>
              <a:t> </a:t>
            </a:r>
            <a:endParaRPr lang="en-US" b="1"/>
          </a:p>
        </p:txBody>
      </p:sp>
      <p:sp>
        <p:nvSpPr>
          <p:cNvPr id="10" name="12-Point Star 9"/>
          <p:cNvSpPr/>
          <p:nvPr userDrawn="1"/>
        </p:nvSpPr>
        <p:spPr>
          <a:xfrm>
            <a:off x="0" y="0"/>
            <a:ext cx="693420" cy="565666"/>
          </a:xfrm>
          <a:prstGeom prst="star1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12-Point Star 10"/>
          <p:cNvSpPr/>
          <p:nvPr userDrawn="1"/>
        </p:nvSpPr>
        <p:spPr>
          <a:xfrm>
            <a:off x="11210290" y="6308467"/>
            <a:ext cx="693420" cy="565666"/>
          </a:xfrm>
          <a:prstGeom prst="star1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12-Point Star 11"/>
          <p:cNvSpPr/>
          <p:nvPr userDrawn="1"/>
        </p:nvSpPr>
        <p:spPr>
          <a:xfrm>
            <a:off x="11193780" y="21967"/>
            <a:ext cx="693420" cy="565666"/>
          </a:xfrm>
          <a:prstGeom prst="star1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12-Point Star 12"/>
          <p:cNvSpPr/>
          <p:nvPr userDrawn="1"/>
        </p:nvSpPr>
        <p:spPr>
          <a:xfrm>
            <a:off x="0" y="6292334"/>
            <a:ext cx="693420" cy="565666"/>
          </a:xfrm>
          <a:prstGeom prst="star1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0" y="274638"/>
            <a:ext cx="106984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600202"/>
            <a:ext cx="1069848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360" y="6356352"/>
            <a:ext cx="2773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460" y="6356352"/>
            <a:ext cx="3764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160" y="6356352"/>
            <a:ext cx="2773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puterjajot.com/search/label/Windows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computerjajot.com/search/label/Windows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00244" y="1773382"/>
            <a:ext cx="6248400" cy="381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Rounded Rectangle 1"/>
          <p:cNvSpPr/>
          <p:nvPr/>
        </p:nvSpPr>
        <p:spPr>
          <a:xfrm>
            <a:off x="4419600" y="533400"/>
            <a:ext cx="2800245" cy="8763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5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 descr="Bouquet"/>
          <p:cNvSpPr>
            <a:spLocks noChangeArrowheads="1"/>
          </p:cNvSpPr>
          <p:nvPr/>
        </p:nvSpPr>
        <p:spPr bwMode="auto">
          <a:xfrm>
            <a:off x="3657600" y="1413166"/>
            <a:ext cx="4114800" cy="715089"/>
          </a:xfrm>
          <a:prstGeom prst="roundRect">
            <a:avLst>
              <a:gd name="adj" fmla="val 16667"/>
            </a:avLst>
          </a:prstGeom>
          <a:noFill/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4600" y="2743200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err="1">
                <a:latin typeface="NikoshBAN" pitchFamily="2" charset="0"/>
                <a:cs typeface="NikoshBAN" pitchFamily="2" charset="0"/>
              </a:rPr>
              <a:t>পয়েন্ট</a:t>
            </a:r>
            <a:r>
              <a:rPr lang="en-US" sz="3200" b="1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mtClean="0">
                <a:latin typeface="NikoshBAN" pitchFamily="2" charset="0"/>
                <a:cs typeface="NikoshBAN" pitchFamily="2" charset="0"/>
              </a:rPr>
              <a:t>কী 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খাতায় লেখ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600" y="3581400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পয়েন্ট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b="1" smtClean="0">
                <a:latin typeface="NikoshBAN" pitchFamily="2" charset="0"/>
                <a:cs typeface="NikoshBAN" pitchFamily="2" charset="0"/>
              </a:rPr>
              <a:t> কী কী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69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 descr="Purple mesh"/>
          <p:cNvSpPr>
            <a:spLocks noChangeArrowheads="1"/>
          </p:cNvSpPr>
          <p:nvPr/>
        </p:nvSpPr>
        <p:spPr bwMode="auto">
          <a:xfrm>
            <a:off x="2179320" y="381000"/>
            <a:ext cx="7627620" cy="646986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smtClean="0">
                <a:latin typeface="NikoshBAN" pitchFamily="2" charset="0"/>
                <a:cs typeface="NikoshBAN" pitchFamily="2" charset="0"/>
              </a:rPr>
              <a:t>Presentation </a:t>
            </a:r>
            <a:r>
              <a:rPr lang="bn-BD" sz="3200" b="1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mtClean="0">
                <a:latin typeface="NikoshBAN" pitchFamily="2" charset="0"/>
                <a:cs typeface="NikoshBAN" pitchFamily="2" charset="0"/>
              </a:rPr>
              <a:t>কী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94360" y="5486400"/>
            <a:ext cx="1050036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কোন বিষয় সম্বন্ধে বিভিন্ন তথ্যকে উপস্থাপন করার পদ্ধতিকে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Presentation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বলে। প্রেজেন্টেশন কথার অর্থ হল উপস্থাপন করা।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P P 1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1540" y="1371602"/>
            <a:ext cx="10203180" cy="3979863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072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 descr="Bouquet"/>
          <p:cNvSpPr>
            <a:spLocks noChangeArrowheads="1"/>
          </p:cNvSpPr>
          <p:nvPr/>
        </p:nvSpPr>
        <p:spPr bwMode="auto">
          <a:xfrm>
            <a:off x="3581400" y="1295400"/>
            <a:ext cx="5008356" cy="715089"/>
          </a:xfrm>
          <a:prstGeom prst="roundRect">
            <a:avLst>
              <a:gd name="adj" fmla="val 16667"/>
            </a:avLst>
          </a:prstGeom>
          <a:noFill/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36073" y="3810000"/>
            <a:ext cx="967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smtClean="0">
                <a:latin typeface="NikoshBAN" pitchFamily="2" charset="0"/>
                <a:cs typeface="NikoshBAN" pitchFamily="2" charset="0"/>
              </a:rPr>
              <a:t>১ .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Presentation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স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ংরক্ষন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45636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New Upload\ClyD66DWYAAPh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2159" y="1325498"/>
            <a:ext cx="7554537" cy="41941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648200" y="641633"/>
            <a:ext cx="3176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055" y="5717587"/>
            <a:ext cx="10806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"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কন্টেন্টস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আধুনিক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বিজ্ঞানসম্মত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"---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57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New Picture Down\New folder (1)\Picture1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1489230"/>
            <a:ext cx="5223510" cy="320239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" name="Picture 1" descr="D:\New Upload\Teachers,gov,bd OK\New  Picture  July    2\images00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489229"/>
            <a:ext cx="5102630" cy="320239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790054" y="5103356"/>
            <a:ext cx="4648199" cy="1077218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ক্লাস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ক্লাস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রুমের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24600" y="5349577"/>
            <a:ext cx="4953000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ডাটা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প্রতিবেদন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তৈরি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97530" y="558225"/>
            <a:ext cx="5494020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মাইক্রোসফট পাওয়ার পয়েন্টের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6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00066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6070" y="1115291"/>
            <a:ext cx="4061460" cy="20089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index000005555555000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8691" y="1115292"/>
            <a:ext cx="4046220" cy="20089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130040" y="5874328"/>
            <a:ext cx="3825240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গ্রাফ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চার্ট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যায়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3" descr="D:\New Upload\nnnnncccc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8690" y="3861375"/>
            <a:ext cx="4046221" cy="1978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01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6070" y="3861376"/>
            <a:ext cx="4061460" cy="2006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575560" y="3276601"/>
            <a:ext cx="6934200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পণ্যের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বিজ্ঞাপন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প্রতিবেদন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92780" y="457200"/>
            <a:ext cx="5494020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মাইক্রোসফট পাওয়ার পয়েন্টের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67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2-Point Star 4"/>
          <p:cNvSpPr/>
          <p:nvPr/>
        </p:nvSpPr>
        <p:spPr>
          <a:xfrm>
            <a:off x="2438400" y="891989"/>
            <a:ext cx="6477000" cy="1165411"/>
          </a:xfrm>
          <a:prstGeom prst="star3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6073" y="2971800"/>
            <a:ext cx="81603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3200">
                <a:latin typeface="NikoshBAN" pitchFamily="2" charset="0"/>
                <a:cs typeface="NikoshBAN" pitchFamily="2" charset="0"/>
              </a:rPr>
              <a:t>Presentation </a:t>
            </a:r>
            <a:r>
              <a:rPr lang="bn-BD" sz="3200" b="1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mtClean="0">
                <a:latin typeface="NikoshBAN" pitchFamily="2" charset="0"/>
                <a:cs typeface="NikoshBAN" pitchFamily="2" charset="0"/>
              </a:rPr>
              <a:t>কী 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36073" y="3810000"/>
            <a:ext cx="967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Presentation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স্লাইড প্রর্দশন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?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99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2-Point Star 4"/>
          <p:cNvSpPr/>
          <p:nvPr/>
        </p:nvSpPr>
        <p:spPr>
          <a:xfrm>
            <a:off x="2655570" y="1219201"/>
            <a:ext cx="6477000" cy="838200"/>
          </a:xfrm>
          <a:prstGeom prst="star32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45970" y="3215973"/>
            <a:ext cx="72504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পাওয়ার পয়েন্ট </a:t>
            </a:r>
            <a:r>
              <a:rPr lang="bn-IN" sz="3200" b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প্রেজেন্টেশন </a:t>
            </a:r>
            <a:r>
              <a:rPr lang="en-US" sz="3200" b="1" smtClean="0">
                <a:latin typeface="NikoshBAN" panose="02000000000000000000" pitchFamily="2" charset="0"/>
                <a:cs typeface="NikoshBAN" panose="02000000000000000000" pitchFamily="2" charset="0"/>
              </a:rPr>
              <a:t>কী কী</a:t>
            </a:r>
            <a:r>
              <a:rPr lang="bn-IN" sz="3200" b="1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কাজে ব্যবহার হয় ৫টি ক্ষেত্র বাসায় লিখে নিয়ে আসবে।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07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New Upload\nnnnncccc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2819400"/>
            <a:ext cx="5151120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ounded Rectangle 3"/>
          <p:cNvSpPr/>
          <p:nvPr/>
        </p:nvSpPr>
        <p:spPr>
          <a:xfrm>
            <a:off x="4404360" y="1371600"/>
            <a:ext cx="3352800" cy="990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61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574833" y="-533400"/>
            <a:ext cx="10484365" cy="6515542"/>
            <a:chOff x="467544" y="-531440"/>
            <a:chExt cx="8064896" cy="7056803"/>
          </a:xfrm>
          <a:noFill/>
        </p:grpSpPr>
        <p:sp>
          <p:nvSpPr>
            <p:cNvPr id="4" name="Minus 3"/>
            <p:cNvSpPr/>
            <p:nvPr/>
          </p:nvSpPr>
          <p:spPr>
            <a:xfrm>
              <a:off x="4267200" y="-531440"/>
              <a:ext cx="503238" cy="5832183"/>
            </a:xfrm>
            <a:prstGeom prst="mathMinus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467544" y="2384651"/>
              <a:ext cx="3852044" cy="4140712"/>
            </a:xfrm>
            <a:prstGeom prst="round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32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r>
                <a:rPr lang="en-US" sz="32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r>
                <a:rPr lang="en-US" sz="32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eaLnBrk="1" hangingPunct="1">
                <a:defRPr/>
              </a:pPr>
              <a:r>
                <a:rPr lang="en-US" sz="28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শাহীন</a:t>
              </a:r>
              <a:r>
                <a:rPr lang="en-US" sz="28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আলম</a:t>
              </a:r>
              <a:r>
                <a:rPr lang="en-US" sz="28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eaLnBrk="1" hangingPunct="1">
                <a:defRPr/>
              </a:pPr>
              <a:r>
                <a:rPr lang="en-US" sz="28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সহকারী</a:t>
              </a:r>
              <a:r>
                <a:rPr lang="en-US" sz="28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মৌলভী</a:t>
              </a:r>
              <a:r>
                <a:rPr lang="en-US" sz="28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eaLnBrk="1" hangingPunct="1">
                <a:defRPr/>
              </a:pPr>
              <a:r>
                <a:rPr lang="en-US" sz="28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নূতন</a:t>
              </a:r>
              <a:r>
                <a:rPr lang="en-US" sz="28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বাজার</a:t>
              </a:r>
              <a:r>
                <a:rPr lang="en-US" sz="28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দাখিল</a:t>
              </a:r>
              <a:r>
                <a:rPr lang="en-US" sz="28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মাদরাসা</a:t>
              </a:r>
              <a:r>
                <a:rPr lang="en-US" sz="28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eaLnBrk="1" hangingPunct="1">
                <a:defRPr/>
              </a:pPr>
              <a:r>
                <a:rPr lang="en-US" sz="28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মোবাইলঃ</a:t>
              </a:r>
              <a:r>
                <a:rPr lang="en-US" sz="28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০১৭১৮৩৪৯০০৮ </a:t>
              </a:r>
            </a:p>
            <a:p>
              <a:pPr eaLnBrk="1" hangingPunct="1">
                <a:defRPr/>
              </a:pPr>
              <a:r>
                <a:rPr lang="en-US" sz="1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ই-</a:t>
              </a:r>
              <a:r>
                <a:rPr lang="en-US" sz="1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মে</a:t>
              </a:r>
              <a:r>
                <a:rPr lang="bn-BD" sz="1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</a:t>
              </a:r>
              <a:r>
                <a:rPr lang="en-US" sz="1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লঃ</a:t>
              </a:r>
              <a:r>
                <a:rPr lang="en-US" sz="1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1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shahinrampuri@gmail.com</a:t>
              </a:r>
              <a:endParaRPr lang="en-US" sz="1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4716463" y="2384650"/>
              <a:ext cx="3815977" cy="4140711"/>
            </a:xfrm>
            <a:prstGeom prst="round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32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en-US" sz="32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r>
                <a:rPr lang="en-US" sz="32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eaLnBrk="1" hangingPunct="1">
                <a:defRPr/>
              </a:pPr>
              <a:r>
                <a:rPr lang="bn-BD" sz="2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শ্রেণিঃ নবম</a:t>
              </a:r>
            </a:p>
            <a:p>
              <a:pPr eaLnBrk="1" hangingPunct="1">
                <a:defRPr/>
              </a:pPr>
              <a:r>
                <a:rPr lang="bn-BD" sz="2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বিষয়ঃ </a:t>
              </a:r>
              <a:r>
                <a:rPr lang="en-US" sz="24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তথ্য</a:t>
              </a:r>
              <a:r>
                <a:rPr lang="en-US" sz="24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24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যোগাযোগ</a:t>
              </a:r>
              <a:r>
                <a:rPr lang="en-US" sz="24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প্রযুক্তি</a:t>
              </a:r>
              <a:r>
                <a:rPr lang="en-US" sz="24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bn-BD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eaLnBrk="1" hangingPunct="1">
                <a:defRPr/>
              </a:pPr>
              <a:r>
                <a:rPr lang="bn-BD" sz="24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অধ্যায়</a:t>
              </a:r>
              <a:r>
                <a:rPr lang="en-US" sz="24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ঃ </a:t>
              </a:r>
              <a:r>
                <a:rPr lang="en-US" sz="24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৫ম</a:t>
              </a:r>
              <a:r>
                <a:rPr lang="en-US" sz="24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bn-BD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eaLnBrk="1" hangingPunct="1">
                <a:defRPr/>
              </a:pPr>
              <a:r>
                <a:rPr lang="bn-BD" sz="2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ছাত্র/ছাত্রী সংখ্যাঃ ৫০জন</a:t>
              </a:r>
            </a:p>
            <a:p>
              <a:pPr eaLnBrk="1" hangingPunct="1">
                <a:defRPr/>
              </a:pPr>
              <a:r>
                <a:rPr lang="bn-BD" sz="2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সময়ঃ ৫০ মিনিট </a:t>
              </a:r>
            </a:p>
            <a:p>
              <a:pPr eaLnBrk="1" hangingPunct="1">
                <a:defRPr/>
              </a:pPr>
              <a:r>
                <a:rPr lang="bn-BD" sz="2400" b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তারিখঃ</a:t>
              </a:r>
              <a:r>
                <a:rPr lang="en-US" sz="2400" b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2০/1০/2019 </a:t>
              </a:r>
              <a:endPara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4492898" y="452539"/>
            <a:ext cx="2901406" cy="1223863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37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505200" y="495300"/>
            <a:ext cx="4398472" cy="4953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দেখি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1" descr="F:\New folder\Picture1dg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34942" y="3719798"/>
            <a:ext cx="4261658" cy="191900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" name="Picture 3" descr="PowerPoint  0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219200"/>
            <a:ext cx="3962400" cy="2133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75120" y="1219200"/>
            <a:ext cx="3916680" cy="2133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9200" y="3719798"/>
            <a:ext cx="4187536" cy="191900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2743200" y="595378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ছবিগুলোর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পারছ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?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00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sktop.JPG"/>
          <p:cNvPicPr>
            <a:picLocks noChangeAspect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305124" y="152400"/>
            <a:ext cx="11483018" cy="632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636933" y="685800"/>
            <a:ext cx="2819400" cy="715089"/>
          </a:xfrm>
          <a:prstGeom prst="flowChartAlternateProcess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3810000" y="5257800"/>
            <a:ext cx="4572000" cy="762000"/>
          </a:xfrm>
          <a:prstGeom prst="flowChartAlternateProcess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মাইক্রোসফট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পয়েন্ট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712" y="1905000"/>
            <a:ext cx="5065776" cy="3048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53108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1655" y="-4181"/>
            <a:ext cx="11875546" cy="6853517"/>
          </a:xfrm>
          <a:prstGeom prst="frame">
            <a:avLst>
              <a:gd name="adj1" fmla="val 2886"/>
            </a:avLst>
          </a:prstGeom>
          <a:solidFill>
            <a:schemeClr val="accent5">
              <a:lumMod val="75000"/>
            </a:schemeClr>
          </a:solidFill>
          <a:ln w="38100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74620" y="609600"/>
            <a:ext cx="5943600" cy="64633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RelaxedModerately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95302" y="1752600"/>
            <a:ext cx="5547359" cy="5715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----</a:t>
            </a:r>
          </a:p>
        </p:txBody>
      </p:sp>
      <p:sp>
        <p:nvSpPr>
          <p:cNvPr id="5" name="Notched Right Arrow 4"/>
          <p:cNvSpPr/>
          <p:nvPr/>
        </p:nvSpPr>
        <p:spPr>
          <a:xfrm>
            <a:off x="1086486" y="2895600"/>
            <a:ext cx="894714" cy="381000"/>
          </a:xfrm>
          <a:prstGeom prst="notchedRightArrow">
            <a:avLst/>
          </a:prstGeom>
          <a:solidFill>
            <a:srgbClr val="0070C0"/>
          </a:solidFill>
          <a:ln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080260" y="2820050"/>
            <a:ext cx="4280684" cy="5715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পয়েন্ট</a:t>
            </a:r>
            <a:r>
              <a:rPr lang="en-US" sz="24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 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Notched Right Arrow 6"/>
          <p:cNvSpPr/>
          <p:nvPr/>
        </p:nvSpPr>
        <p:spPr>
          <a:xfrm>
            <a:off x="990600" y="3886200"/>
            <a:ext cx="894714" cy="381000"/>
          </a:xfrm>
          <a:prstGeom prst="notchedRightArrow">
            <a:avLst/>
          </a:prstGeom>
          <a:solidFill>
            <a:srgbClr val="0070C0"/>
          </a:solidFill>
          <a:ln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023409" y="3733800"/>
            <a:ext cx="7882591" cy="6096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পয়েন্ট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স্ক্রিন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টুল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Notched Right Arrow 8"/>
          <p:cNvSpPr/>
          <p:nvPr/>
        </p:nvSpPr>
        <p:spPr>
          <a:xfrm>
            <a:off x="990600" y="4724400"/>
            <a:ext cx="894714" cy="381000"/>
          </a:xfrm>
          <a:prstGeom prst="notchedRightArrow">
            <a:avLst/>
          </a:prstGeom>
          <a:solidFill>
            <a:srgbClr val="0070C0"/>
          </a:solidFill>
          <a:ln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023409" y="4724400"/>
            <a:ext cx="8675070" cy="6096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পয়েন্টের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4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কী কী 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6371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  <p:bldP spid="7" grpId="0" animBg="1"/>
      <p:bldP spid="8" grpId="0"/>
      <p:bldP spid="9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 descr="Purple mesh"/>
          <p:cNvSpPr>
            <a:spLocks noChangeArrowheads="1"/>
          </p:cNvSpPr>
          <p:nvPr/>
        </p:nvSpPr>
        <p:spPr bwMode="auto">
          <a:xfrm>
            <a:off x="3158490" y="500085"/>
            <a:ext cx="5756910" cy="646986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38100" algn="ctr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Microsoft Power </a:t>
            </a:r>
            <a:r>
              <a:rPr lang="en-US" sz="3200" b="1" smtClean="0">
                <a:latin typeface="NikoshBAN" pitchFamily="2" charset="0"/>
                <a:cs typeface="NikoshBAN" pitchFamily="2" charset="0"/>
              </a:rPr>
              <a:t>Point কী </a:t>
            </a:r>
            <a:r>
              <a:rPr lang="bn-BD" sz="3200" b="1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P P 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8283" y="1447799"/>
            <a:ext cx="10149693" cy="35814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93420" y="5410200"/>
            <a:ext cx="10599420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u="sng" dirty="0">
                <a:latin typeface="NikoshBAN" pitchFamily="2" charset="0"/>
                <a:cs typeface="NikoshBAN" pitchFamily="2" charset="0"/>
                <a:hlinkClick r:id="rId3"/>
              </a:rPr>
              <a:t>Microsoft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Power point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জনপ্রিয়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প্যাকেজ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অডিও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গ্রাফিক্সের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সমন্বিত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Power point । </a:t>
            </a:r>
          </a:p>
        </p:txBody>
      </p:sp>
    </p:spTree>
    <p:extLst>
      <p:ext uri="{BB962C8B-B14F-4D97-AF65-F5344CB8AC3E}">
        <p14:creationId xmlns:p14="http://schemas.microsoft.com/office/powerpoint/2010/main" val="294550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 descr="Purple mesh"/>
          <p:cNvSpPr>
            <a:spLocks noChangeArrowheads="1"/>
          </p:cNvSpPr>
          <p:nvPr/>
        </p:nvSpPr>
        <p:spPr bwMode="auto">
          <a:xfrm>
            <a:off x="1981200" y="381000"/>
            <a:ext cx="7726680" cy="646986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মাইক্রোসফট </a:t>
            </a:r>
            <a:r>
              <a:rPr lang="en-US" sz="32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পয়েন্ট</a:t>
            </a:r>
            <a:r>
              <a:rPr lang="bn-BD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খোলার নিয়ম</a:t>
            </a:r>
            <a:endParaRPr lang="en-US" sz="3200" b="1" dirty="0">
              <a:ln w="18415" cmpd="sng">
                <a:solidFill>
                  <a:srgbClr val="FFFFFF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495301" y="1524000"/>
            <a:ext cx="2278380" cy="3581400"/>
            <a:chOff x="762000" y="571500"/>
            <a:chExt cx="7620000" cy="5715000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2000" y="571500"/>
              <a:ext cx="7620000" cy="5715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Left Arrow 10"/>
            <p:cNvSpPr/>
            <p:nvPr/>
          </p:nvSpPr>
          <p:spPr>
            <a:xfrm rot="2332130">
              <a:off x="4346321" y="4829885"/>
              <a:ext cx="451359" cy="321721"/>
            </a:xfrm>
            <a:prstGeom prst="left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3680" y="1524000"/>
            <a:ext cx="3268980" cy="357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96240" y="5724527"/>
            <a:ext cx="2179320" cy="904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dirty="0">
                <a:latin typeface="NikoshBAN" pitchFamily="2" charset="0"/>
                <a:cs typeface="NikoshBAN" pitchFamily="2" charset="0"/>
              </a:rPr>
              <a:t>Start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Click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Line 13"/>
          <p:cNvSpPr>
            <a:spLocks noChangeShapeType="1"/>
          </p:cNvSpPr>
          <p:nvPr/>
        </p:nvSpPr>
        <p:spPr bwMode="auto">
          <a:xfrm flipH="1" flipV="1">
            <a:off x="693420" y="5105400"/>
            <a:ext cx="4953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" name="Line 15"/>
          <p:cNvSpPr>
            <a:spLocks noChangeShapeType="1"/>
          </p:cNvSpPr>
          <p:nvPr/>
        </p:nvSpPr>
        <p:spPr bwMode="auto">
          <a:xfrm flipV="1">
            <a:off x="3070860" y="4495800"/>
            <a:ext cx="19812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278380" y="5410202"/>
            <a:ext cx="2466180" cy="904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All Programs Click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Untitled-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1524000"/>
            <a:ext cx="24765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Arrow Connector 11"/>
          <p:cNvCxnSpPr/>
          <p:nvPr/>
        </p:nvCxnSpPr>
        <p:spPr>
          <a:xfrm rot="5400000" flipH="1" flipV="1">
            <a:off x="4945385" y="4069083"/>
            <a:ext cx="2590797" cy="39623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655821" y="5486402"/>
            <a:ext cx="2940843" cy="904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Microsoft 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 smtClean="0">
                <a:latin typeface="NikoshBAN" pitchFamily="2" charset="0"/>
                <a:cs typeface="NikoshBAN" pitchFamily="2" charset="0"/>
              </a:rPr>
              <a:t>Office Click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Untitled-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19160" y="1524000"/>
            <a:ext cx="24765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Line 16"/>
          <p:cNvSpPr>
            <a:spLocks noChangeShapeType="1"/>
          </p:cNvSpPr>
          <p:nvPr/>
        </p:nvSpPr>
        <p:spPr bwMode="auto">
          <a:xfrm flipH="1" flipV="1">
            <a:off x="9113517" y="3886200"/>
            <a:ext cx="297182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8122921" y="5562602"/>
            <a:ext cx="2940843" cy="904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Microsoft 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 smtClean="0">
                <a:latin typeface="NikoshBAN" pitchFamily="2" charset="0"/>
                <a:cs typeface="NikoshBAN" pitchFamily="2" charset="0"/>
              </a:rPr>
              <a:t>Power Point Click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47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/>
      <p:bldP spid="13" grpId="0"/>
      <p:bldP spid="15" grpId="0" animBg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-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" y="1305580"/>
            <a:ext cx="10995660" cy="4552112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rot="10800000">
            <a:off x="6736080" y="1371604"/>
            <a:ext cx="2179322" cy="99059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915401" y="2286000"/>
            <a:ext cx="2058009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টাইটেল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1801" y="2209802"/>
            <a:ext cx="2321467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মেনু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0800000">
            <a:off x="1981200" y="1600200"/>
            <a:ext cx="990600" cy="76199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>
            <a:off x="1386840" y="2819402"/>
            <a:ext cx="1386840" cy="4323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674622" y="3048002"/>
            <a:ext cx="1596960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53000" y="6019800"/>
            <a:ext cx="2575560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ইনেক্টিভ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উইন্ডো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16200000" flipV="1">
            <a:off x="3935734" y="4804413"/>
            <a:ext cx="1142999" cy="128777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637020" y="4495802"/>
            <a:ext cx="2221858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প্যান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16200000" flipV="1">
            <a:off x="6031230" y="3867150"/>
            <a:ext cx="914400" cy="4953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321040" y="6019802"/>
            <a:ext cx="2221858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নোটস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প্যান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10800000">
            <a:off x="7330440" y="5334000"/>
            <a:ext cx="1287780" cy="762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7" idx="2"/>
          </p:cNvCxnSpPr>
          <p:nvPr/>
        </p:nvCxnSpPr>
        <p:spPr>
          <a:xfrm rot="5400000">
            <a:off x="9363852" y="4905848"/>
            <a:ext cx="924580" cy="23652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915401" y="4038600"/>
            <a:ext cx="2058009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ভিউ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আইকন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rot="16200000" flipV="1">
            <a:off x="1078230" y="5238750"/>
            <a:ext cx="914400" cy="4953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91540" y="5943602"/>
            <a:ext cx="2221858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ট্যাব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rot="16200000" flipV="1">
            <a:off x="4869183" y="1790703"/>
            <a:ext cx="761998" cy="99059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349242" y="2667002"/>
            <a:ext cx="1596960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টুলবার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32534" y="533400"/>
            <a:ext cx="4325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পয়েন্ট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স্কিন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81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2" grpId="0"/>
      <p:bldP spid="14" grpId="0"/>
      <p:bldP spid="17" grpId="0"/>
      <p:bldP spid="19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 descr="Purple mesh"/>
          <p:cNvSpPr>
            <a:spLocks noChangeArrowheads="1"/>
          </p:cNvSpPr>
          <p:nvPr/>
        </p:nvSpPr>
        <p:spPr bwMode="auto">
          <a:xfrm>
            <a:off x="2179320" y="381000"/>
            <a:ext cx="8023860" cy="646986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38100" algn="ctr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Power Point </a:t>
            </a:r>
            <a:r>
              <a:rPr lang="en-US" sz="3200" b="1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b="1" smtClean="0">
                <a:latin typeface="NikoshBAN" pitchFamily="2" charset="0"/>
                <a:cs typeface="NikoshBAN" pitchFamily="2" charset="0"/>
              </a:rPr>
              <a:t> কী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93420" y="5562602"/>
            <a:ext cx="105003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spAutoFit/>
          </a:bodyPr>
          <a:lstStyle/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u="sng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rId2"/>
              </a:rPr>
              <a:t>Microsoft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Power point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জনপ্রিয়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প্যাকেজ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বিজ্ঞাপন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ব্রিফিংপ্রদান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এ্যানিমেশন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রেকর্ড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pic>
        <p:nvPicPr>
          <p:cNvPr id="4" name="Picture 3" descr="index0000000000000000000111111111111111111111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" y="1143000"/>
            <a:ext cx="44577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index0000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0780" y="1143002"/>
            <a:ext cx="4358640" cy="2028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index000022200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480" y="3276600"/>
            <a:ext cx="4457700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indexnnccnnccc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0780" y="3352800"/>
            <a:ext cx="435864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0726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330</Words>
  <Application>Microsoft Office PowerPoint</Application>
  <PresentationFormat>Custom</PresentationFormat>
  <Paragraphs>67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38</cp:revision>
  <dcterms:created xsi:type="dcterms:W3CDTF">2006-08-16T00:00:00Z</dcterms:created>
  <dcterms:modified xsi:type="dcterms:W3CDTF">2019-12-03T02:35:48Z</dcterms:modified>
</cp:coreProperties>
</file>