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0E618-56B1-4F41-A47F-49A5C9C17967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A5FBE-3E82-48CE-B86F-D154B204A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5005" y="304800"/>
            <a:ext cx="48977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মাল্টিমিডিয়া ক্লাসে সবাইকে স্বাগতম</a:t>
            </a:r>
            <a:endParaRPr lang="en-US" sz="3200" dirty="0"/>
          </a:p>
        </p:txBody>
      </p:sp>
      <p:pic>
        <p:nvPicPr>
          <p:cNvPr id="5" name="Picture 4" descr="12565606_1544862879172448_1236255191903456477_n.jpg"/>
          <p:cNvPicPr>
            <a:picLocks noChangeAspect="1"/>
          </p:cNvPicPr>
          <p:nvPr/>
        </p:nvPicPr>
        <p:blipFill>
          <a:blip r:embed="rId2"/>
          <a:srcRect t="5333" r="4000" b="10667"/>
          <a:stretch>
            <a:fillRect/>
          </a:stretch>
        </p:blipFill>
        <p:spPr>
          <a:xfrm>
            <a:off x="1143000" y="1066800"/>
            <a:ext cx="6947971" cy="5029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4114800" y="609600"/>
            <a:ext cx="1524000" cy="11430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বাড়ির কাজ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33600" y="2743200"/>
            <a:ext cx="5334000" cy="1219200"/>
          </a:xfrm>
          <a:prstGeom prst="roundRect">
            <a:avLst>
              <a:gd name="adj" fmla="val 4333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তোমার দেখা কোন অভাবী মানুষের পরিচয়সহ তাঁর দৈনন্দিন জীবন লিখে অনবে।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_20181220-0830492-720x4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43062"/>
            <a:ext cx="7374468" cy="41481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Flowchart: Punched Tape 1"/>
          <p:cNvSpPr/>
          <p:nvPr/>
        </p:nvSpPr>
        <p:spPr>
          <a:xfrm>
            <a:off x="3276600" y="381000"/>
            <a:ext cx="2057400" cy="1143000"/>
          </a:xfrm>
          <a:prstGeom prst="flowChartPunchedTap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Flowchart: Preparation 2"/>
          <p:cNvSpPr/>
          <p:nvPr/>
        </p:nvSpPr>
        <p:spPr>
          <a:xfrm>
            <a:off x="3657600" y="5791200"/>
            <a:ext cx="1600200" cy="762000"/>
          </a:xfrm>
          <a:prstGeom prst="flowChartPreparati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সমাপ্ত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 descr="maxresdefault (9).jpg"/>
          <p:cNvPicPr>
            <a:picLocks noChangeAspect="1"/>
          </p:cNvPicPr>
          <p:nvPr/>
        </p:nvPicPr>
        <p:blipFill>
          <a:blip r:embed="rId3"/>
          <a:srcRect l="3333" t="1111" r="65000" b="10000"/>
          <a:stretch>
            <a:fillRect/>
          </a:stretch>
        </p:blipFill>
        <p:spPr>
          <a:xfrm>
            <a:off x="5867400" y="3398275"/>
            <a:ext cx="2209800" cy="2316725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685800"/>
            <a:ext cx="22098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IN" sz="2800" dirty="0" smtClean="0">
                <a:ln>
                  <a:solidFill>
                    <a:srgbClr val="92D05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শিক্ষক পরিচিতি</a:t>
            </a:r>
            <a:endParaRPr lang="en-US" sz="2800" dirty="0">
              <a:ln>
                <a:solidFill>
                  <a:srgbClr val="92D050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72200" y="685800"/>
            <a:ext cx="21336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latin typeface="SutonnyOMJ" pitchFamily="2" charset="0"/>
                <a:cs typeface="SutonnyOMJ" pitchFamily="2" charset="0"/>
              </a:rPr>
              <a:t>পাঠ পরিচিতি</a:t>
            </a:r>
            <a:endParaRPr lang="en-US" sz="2800" dirty="0"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4572000"/>
            <a:ext cx="2971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তন্ময় কুমার মণ্ডল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সহকারী শিক্ষক (কৃষি)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বিদ্যানন্দী হোসেনপুর দাঃ মাদ্রাসা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রাজৈর, মাদারীপুর।</a:t>
            </a:r>
            <a:endParaRPr lang="en-US" sz="2000" dirty="0" smtClean="0">
              <a:latin typeface="SutonnyOMJ" pitchFamily="2" charset="0"/>
              <a:cs typeface="SutonnyOMJ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err="1" smtClean="0">
                <a:latin typeface="SutonnyOMJ" pitchFamily="2" charset="0"/>
                <a:cs typeface="SutonnyOMJ" pitchFamily="2" charset="0"/>
              </a:rPr>
              <a:t>মোবঃ</a:t>
            </a:r>
            <a:r>
              <a:rPr lang="en-US" sz="2000" dirty="0" smtClean="0">
                <a:latin typeface="SutonnyOMJ" pitchFamily="2" charset="0"/>
                <a:cs typeface="SutonnyOMJ" pitchFamily="2" charset="0"/>
              </a:rPr>
              <a:t> ০১৯২৩৮৭৩৭৬৬</a:t>
            </a:r>
            <a:endParaRPr lang="bn-IN" sz="2000" dirty="0" smtClean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1200" y="4907340"/>
            <a:ext cx="289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নবম-দশম শ্রেণি</a:t>
            </a:r>
          </a:p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বিষয়ঃ বাংলা সাহিত্য</a:t>
            </a:r>
          </a:p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(গদ্য)</a:t>
            </a:r>
          </a:p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সময়ঃ ৪৫ মিনিট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 descr="15133711_1113116442136883_289479623_o.jpg"/>
          <p:cNvPicPr>
            <a:picLocks noChangeAspect="1"/>
          </p:cNvPicPr>
          <p:nvPr/>
        </p:nvPicPr>
        <p:blipFill>
          <a:blip r:embed="rId2"/>
          <a:srcRect l="21837" t="8889" r="27767" b="48888"/>
          <a:stretch>
            <a:fillRect/>
          </a:stretch>
        </p:blipFill>
        <p:spPr>
          <a:xfrm>
            <a:off x="1371600" y="1752600"/>
            <a:ext cx="2438400" cy="2725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 descr="20151108_190908.jpg"/>
          <p:cNvPicPr>
            <a:picLocks noChangeAspect="1"/>
          </p:cNvPicPr>
          <p:nvPr/>
        </p:nvPicPr>
        <p:blipFill>
          <a:blip r:embed="rId3" cstate="print"/>
          <a:srcRect l="3333" t="2778" r="10833" b="-1389"/>
          <a:stretch>
            <a:fillRect/>
          </a:stretch>
        </p:blipFill>
        <p:spPr>
          <a:xfrm rot="5400000">
            <a:off x="5988110" y="2169527"/>
            <a:ext cx="2506012" cy="1976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7-72018_classy-design-swirls-clipart-leaf-flower-vector-png.png"/>
          <p:cNvPicPr>
            <a:picLocks noChangeAspect="1"/>
          </p:cNvPicPr>
          <p:nvPr/>
        </p:nvPicPr>
        <p:blipFill>
          <a:blip r:embed="rId4"/>
          <a:srcRect l="38550" t="11111" r="19085" b="7778"/>
          <a:stretch>
            <a:fillRect/>
          </a:stretch>
        </p:blipFill>
        <p:spPr>
          <a:xfrm>
            <a:off x="4572000" y="533400"/>
            <a:ext cx="762000" cy="5562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Rectangle 8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5).jpg"/>
          <p:cNvPicPr>
            <a:picLocks noChangeAspect="1"/>
          </p:cNvPicPr>
          <p:nvPr/>
        </p:nvPicPr>
        <p:blipFill>
          <a:blip r:embed="rId2"/>
          <a:srcRect l="14286" t="4903" r="8163" b="34629"/>
          <a:stretch>
            <a:fillRect/>
          </a:stretch>
        </p:blipFill>
        <p:spPr>
          <a:xfrm>
            <a:off x="1828800" y="1600200"/>
            <a:ext cx="4267200" cy="4154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828800" y="381000"/>
            <a:ext cx="4114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ভালোবাসা/মায়ার সমর্থক শব্দ কি বলতো?</a:t>
            </a:r>
          </a:p>
          <a:p>
            <a:r>
              <a:rPr lang="bn-IN" sz="24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বড় বোনকে আমরা কি বলে ডাকি?</a:t>
            </a:r>
            <a:endParaRPr lang="en-US" sz="24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48400" y="533400"/>
            <a:ext cx="8382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 smtClean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IN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মমতা</a:t>
            </a:r>
          </a:p>
          <a:p>
            <a:pPr algn="ctr"/>
            <a:endParaRPr lang="en-US" dirty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0800" y="5181600"/>
            <a:ext cx="2362200" cy="1295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আমাদের আজকের পাঠ</a:t>
            </a:r>
          </a:p>
          <a:p>
            <a:pPr algn="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মমতাদি</a:t>
            </a:r>
          </a:p>
          <a:p>
            <a:pPr algn="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মানিক বন্দ্যোপাধ্যায়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248400" y="990600"/>
            <a:ext cx="8382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দিদি</a:t>
            </a:r>
            <a:endParaRPr lang="en-US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228600"/>
            <a:ext cx="20762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 smtClean="0">
                <a:latin typeface="SutonnyOMJ" pitchFamily="2" charset="0"/>
                <a:cs typeface="SutonnyOMJ" pitchFamily="2" charset="0"/>
              </a:rPr>
              <a:t>শিখনফল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676400" y="1828800"/>
            <a:ext cx="5638800" cy="342900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 লেখক পরিচিতি লিখতে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 শুদ্ধ উচ্চারণে খণ্ডাংশ পড়তে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 শব্দার্থ বলতে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 মমতাদির পরিচয় লিখতে পারবে।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6).jpg"/>
          <p:cNvPicPr>
            <a:picLocks noChangeAspect="1"/>
          </p:cNvPicPr>
          <p:nvPr/>
        </p:nvPicPr>
        <p:blipFill>
          <a:blip r:embed="rId2"/>
          <a:srcRect l="28595" r="25920" b="1238"/>
          <a:stretch>
            <a:fillRect/>
          </a:stretch>
        </p:blipFill>
        <p:spPr>
          <a:xfrm>
            <a:off x="3200400" y="2628899"/>
            <a:ext cx="1905000" cy="2324101"/>
          </a:xfrm>
          <a:prstGeom prst="ellipse">
            <a:avLst/>
          </a:prstGeom>
          <a:solidFill>
            <a:srgbClr val="002060"/>
          </a:solidFill>
          <a:ln w="190500" cap="rnd">
            <a:solidFill>
              <a:srgbClr val="00B0F0"/>
            </a:solidFill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artDeco"/>
          </a:sp3d>
        </p:spPr>
      </p:pic>
      <p:sp>
        <p:nvSpPr>
          <p:cNvPr id="3" name="Rounded Rectangle 2"/>
          <p:cNvSpPr/>
          <p:nvPr/>
        </p:nvSpPr>
        <p:spPr>
          <a:xfrm>
            <a:off x="2286000" y="228600"/>
            <a:ext cx="3352800" cy="9144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মানিক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বন্দ্যোপাধ্যায়</a:t>
            </a:r>
            <a:endParaRPr lang="bn-IN" sz="28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(প্রবোধ কুমার বন্দ্যোপাধ্যায়)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2286000"/>
            <a:ext cx="2209800" cy="1447800"/>
          </a:xfrm>
          <a:prstGeom prst="roundRect">
            <a:avLst/>
          </a:prstGeom>
          <a:solidFill>
            <a:srgbClr val="002060"/>
          </a:solidFill>
          <a:ln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পদ্মা নদীর মাঝি ও পুতুল নাচের ইতিকথা তাঁর বিখ্যাত লেখনি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4495800"/>
            <a:ext cx="2286000" cy="1143000"/>
          </a:xfrm>
          <a:prstGeom prst="roundRect">
            <a:avLst/>
          </a:prstGeom>
          <a:solidFill>
            <a:srgbClr val="002060"/>
          </a:solidFill>
          <a:ln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লেখালেখির প্রতি এতোই মগ্ন হলেন যে অনার্স পাস করা হয়নি।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29000" y="5486400"/>
            <a:ext cx="2057400" cy="1143000"/>
          </a:xfrm>
          <a:prstGeom prst="roundRect">
            <a:avLst/>
          </a:prstGeom>
          <a:solidFill>
            <a:srgbClr val="002060"/>
          </a:solidFill>
          <a:ln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মৃত্যুঃ ১৯৫৬ সাল ৩রা ডিসেম্বর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0" y="1295400"/>
            <a:ext cx="1981200" cy="990600"/>
          </a:xfrm>
          <a:prstGeom prst="roundRect">
            <a:avLst/>
          </a:prstGeom>
          <a:solidFill>
            <a:srgbClr val="002060"/>
          </a:solidFill>
          <a:ln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জন্মঃ ১৯০৮ সাল, বিহার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67400" y="3886200"/>
            <a:ext cx="2286000" cy="1371600"/>
          </a:xfrm>
          <a:prstGeom prst="roundRect">
            <a:avLst/>
          </a:prstGeom>
          <a:solidFill>
            <a:srgbClr val="002060"/>
          </a:solidFill>
          <a:ln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২১ বছর বয়সে ‘দিবারাত্রি কাব্য’ রচনা করেন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91200" y="2057400"/>
            <a:ext cx="2286000" cy="1295400"/>
          </a:xfrm>
          <a:prstGeom prst="roundRect">
            <a:avLst/>
          </a:prstGeom>
          <a:solidFill>
            <a:srgbClr val="002060"/>
          </a:solidFill>
          <a:ln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১৯২৬ সালে ম্যাট্রিক</a:t>
            </a:r>
          </a:p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১৯২৮ সালে আইএসসি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705600" y="304800"/>
            <a:ext cx="1371600" cy="12954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আদর্শ পাঠ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4800" y="304800"/>
            <a:ext cx="1371600" cy="12954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সরব পাঠ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3124200" y="457200"/>
            <a:ext cx="2362200" cy="1143000"/>
          </a:xfrm>
          <a:prstGeom prst="leftRightArrow">
            <a:avLst>
              <a:gd name="adj1" fmla="val 50000"/>
              <a:gd name="adj2" fmla="val 39595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পাঠ সংশ্লিষ্ট্য ছবি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 descr="Screenshot_20181220-0830492-720x405.png"/>
          <p:cNvPicPr>
            <a:picLocks noChangeAspect="1"/>
          </p:cNvPicPr>
          <p:nvPr/>
        </p:nvPicPr>
        <p:blipFill>
          <a:blip r:embed="rId2"/>
          <a:srcRect l="10000" t="4568" r="22222" b="14445"/>
          <a:stretch>
            <a:fillRect/>
          </a:stretch>
        </p:blipFill>
        <p:spPr>
          <a:xfrm>
            <a:off x="457200" y="2286000"/>
            <a:ext cx="2971800" cy="1905000"/>
          </a:xfrm>
          <a:prstGeom prst="rect">
            <a:avLst/>
          </a:prstGeom>
        </p:spPr>
      </p:pic>
      <p:pic>
        <p:nvPicPr>
          <p:cNvPr id="6" name="Picture 5" descr="1546689499_haja_1jpg.jpg"/>
          <p:cNvPicPr>
            <a:picLocks noChangeAspect="1"/>
          </p:cNvPicPr>
          <p:nvPr/>
        </p:nvPicPr>
        <p:blipFill>
          <a:blip r:embed="rId3"/>
          <a:srcRect l="75641" t="61539" r="12821" b="7490"/>
          <a:stretch>
            <a:fillRect/>
          </a:stretch>
        </p:blipFill>
        <p:spPr>
          <a:xfrm>
            <a:off x="2362200" y="4495800"/>
            <a:ext cx="1828800" cy="1905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724400" y="2209800"/>
            <a:ext cx="2895600" cy="1905001"/>
            <a:chOff x="2133600" y="2285999"/>
            <a:chExt cx="4118043" cy="4032249"/>
          </a:xfrm>
        </p:grpSpPr>
        <p:pic>
          <p:nvPicPr>
            <p:cNvPr id="7" name="Picture 6" descr="maxresdefault (8).jpg"/>
            <p:cNvPicPr>
              <a:picLocks noChangeAspect="1"/>
            </p:cNvPicPr>
            <p:nvPr/>
          </p:nvPicPr>
          <p:blipFill>
            <a:blip r:embed="rId4"/>
            <a:srcRect l="16666" t="4074" r="43333" b="26296"/>
            <a:stretch>
              <a:fillRect/>
            </a:stretch>
          </p:blipFill>
          <p:spPr>
            <a:xfrm>
              <a:off x="2133601" y="2285999"/>
              <a:ext cx="4118042" cy="4032249"/>
            </a:xfrm>
            <a:prstGeom prst="rect">
              <a:avLst/>
            </a:prstGeom>
          </p:spPr>
        </p:pic>
        <p:pic>
          <p:nvPicPr>
            <p:cNvPr id="8" name="Picture 7" descr="0000000040792_a1c1_1200.png"/>
            <p:cNvPicPr>
              <a:picLocks noChangeAspect="1"/>
            </p:cNvPicPr>
            <p:nvPr/>
          </p:nvPicPr>
          <p:blipFill>
            <a:blip r:embed="rId5" cstate="print"/>
            <a:srcRect l="28235" t="9674" r="29673" b="55751"/>
            <a:stretch>
              <a:fillRect/>
            </a:stretch>
          </p:blipFill>
          <p:spPr>
            <a:xfrm>
              <a:off x="2133600" y="5246915"/>
              <a:ext cx="1219200" cy="1001486"/>
            </a:xfrm>
            <a:prstGeom prst="rect">
              <a:avLst/>
            </a:prstGeom>
          </p:spPr>
        </p:pic>
      </p:grpSp>
      <p:pic>
        <p:nvPicPr>
          <p:cNvPr id="10" name="Picture 9" descr="sari+(8).jpg"/>
          <p:cNvPicPr>
            <a:picLocks noChangeAspect="1"/>
          </p:cNvPicPr>
          <p:nvPr/>
        </p:nvPicPr>
        <p:blipFill>
          <a:blip r:embed="rId6"/>
          <a:srcRect l="27500" t="2000" r="50000" b="14000"/>
          <a:stretch>
            <a:fillRect/>
          </a:stretch>
        </p:blipFill>
        <p:spPr>
          <a:xfrm>
            <a:off x="457200" y="4495800"/>
            <a:ext cx="1143000" cy="1905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3556.jpg_wh86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24400" y="4343401"/>
            <a:ext cx="2895600" cy="2057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48200" y="4343400"/>
            <a:ext cx="152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২৭ নং বাড়ী</a:t>
            </a:r>
            <a:endParaRPr lang="en-US" sz="28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2209800" cy="10668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জোড়ায় কাজ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4400" y="381000"/>
            <a:ext cx="3657600" cy="10668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কবি পরিচিতি লেখ</a:t>
            </a:r>
          </a:p>
          <a:p>
            <a:pPr algn="ctr"/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সময় ৩ মিনিট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743200" y="1219200"/>
            <a:ext cx="1524000" cy="11430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শব্দার্থ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514600"/>
            <a:ext cx="1676400" cy="914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SutonnyOMJ" pitchFamily="2" charset="0"/>
                <a:cs typeface="SutonnyOMJ" pitchFamily="2" charset="0"/>
              </a:rPr>
              <a:t>সঙ্কোচ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657600"/>
            <a:ext cx="1676400" cy="914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SutonnyOMJ" pitchFamily="2" charset="0"/>
                <a:cs typeface="SutonnyOMJ" pitchFamily="2" charset="0"/>
              </a:rPr>
              <a:t>বিশীর্ণ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724400"/>
            <a:ext cx="1676400" cy="914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SutonnyOMJ" pitchFamily="2" charset="0"/>
                <a:cs typeface="SutonnyOMJ" pitchFamily="2" charset="0"/>
              </a:rPr>
              <a:t>শ্রান্তি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791200"/>
            <a:ext cx="1676400" cy="76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SutonnyOMJ" pitchFamily="2" charset="0"/>
                <a:cs typeface="SutonnyOMJ" pitchFamily="2" charset="0"/>
              </a:rPr>
              <a:t>ঈষৎ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4000" y="2514600"/>
            <a:ext cx="1676400" cy="914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SutonnyOMJ" pitchFamily="2" charset="0"/>
                <a:cs typeface="SutonnyOMJ" pitchFamily="2" charset="0"/>
              </a:rPr>
              <a:t>মনোভাব প্রকাশে লজ্জা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0" y="3505200"/>
            <a:ext cx="1676400" cy="914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SutonnyOMJ" pitchFamily="2" charset="0"/>
                <a:cs typeface="SutonnyOMJ" pitchFamily="2" charset="0"/>
              </a:rPr>
              <a:t>কৃশ/চিকন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0" y="4724400"/>
            <a:ext cx="1676400" cy="914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SutonnyOMJ" pitchFamily="2" charset="0"/>
                <a:cs typeface="SutonnyOMJ" pitchFamily="2" charset="0"/>
              </a:rPr>
              <a:t>ক্লান্তি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5791200"/>
            <a:ext cx="1676400" cy="762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SutonnyOMJ" pitchFamily="2" charset="0"/>
                <a:cs typeface="SutonnyOMJ" pitchFamily="2" charset="0"/>
              </a:rPr>
              <a:t>হালকা/সামান্য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5" name="Picture 14" descr="433872_116.jpg"/>
          <p:cNvPicPr>
            <a:picLocks noChangeAspect="1"/>
          </p:cNvPicPr>
          <p:nvPr/>
        </p:nvPicPr>
        <p:blipFill>
          <a:blip r:embed="rId2"/>
          <a:srcRect l="16769" t="12222" r="56154" b="27778"/>
          <a:stretch>
            <a:fillRect/>
          </a:stretch>
        </p:blipFill>
        <p:spPr>
          <a:xfrm>
            <a:off x="3124200" y="4724400"/>
            <a:ext cx="762000" cy="935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D2115_32_596_1200.jpg"/>
          <p:cNvPicPr>
            <a:picLocks noChangeAspect="1"/>
          </p:cNvPicPr>
          <p:nvPr/>
        </p:nvPicPr>
        <p:blipFill>
          <a:blip r:embed="rId3" cstate="print"/>
          <a:srcRect l="15668" t="16667" r="18789" b="37500"/>
          <a:stretch>
            <a:fillRect/>
          </a:stretch>
        </p:blipFill>
        <p:spPr>
          <a:xfrm>
            <a:off x="2971800" y="2590800"/>
            <a:ext cx="914400" cy="957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images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1" y="5791201"/>
            <a:ext cx="990600" cy="792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চিকন-স্বাস্থ্য-মোটা-করার-উপায়-200x200.jpg"/>
          <p:cNvPicPr>
            <a:picLocks noChangeAspect="1"/>
          </p:cNvPicPr>
          <p:nvPr/>
        </p:nvPicPr>
        <p:blipFill>
          <a:blip r:embed="rId5"/>
          <a:srcRect t="8000" r="71000" b="11000"/>
          <a:stretch>
            <a:fillRect/>
          </a:stretch>
        </p:blipFill>
        <p:spPr>
          <a:xfrm>
            <a:off x="3276600" y="3733800"/>
            <a:ext cx="304800" cy="773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" y="304800"/>
            <a:ext cx="1371600" cy="838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একক কাজ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71600"/>
            <a:ext cx="1752600" cy="76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শব্দার্থ বলো 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410200" y="228600"/>
            <a:ext cx="1371600" cy="838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দলীয় কাজ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257800" y="1524000"/>
            <a:ext cx="2057400" cy="1524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মমতাদির পরিচয় লেখ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2667000"/>
            <a:ext cx="1676400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SutonnyOMJ" pitchFamily="2" charset="0"/>
                <a:cs typeface="SutonnyOMJ" pitchFamily="2" charset="0"/>
              </a:rPr>
              <a:t>সঙ্কোচ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733800"/>
            <a:ext cx="1676400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SutonnyOMJ" pitchFamily="2" charset="0"/>
                <a:cs typeface="SutonnyOMJ" pitchFamily="2" charset="0"/>
              </a:rPr>
              <a:t>বিশীর্ণ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4800600"/>
            <a:ext cx="1676400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SutonnyOMJ" pitchFamily="2" charset="0"/>
                <a:cs typeface="SutonnyOMJ" pitchFamily="2" charset="0"/>
              </a:rPr>
              <a:t>শ্রান্তি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1" name="Picture 10" descr="433872_116.jpg"/>
          <p:cNvPicPr>
            <a:picLocks noChangeAspect="1"/>
          </p:cNvPicPr>
          <p:nvPr/>
        </p:nvPicPr>
        <p:blipFill>
          <a:blip r:embed="rId2"/>
          <a:srcRect l="16769" t="12222" r="56154" b="27778"/>
          <a:stretch>
            <a:fillRect/>
          </a:stretch>
        </p:blipFill>
        <p:spPr>
          <a:xfrm>
            <a:off x="3124200" y="4800600"/>
            <a:ext cx="762000" cy="93518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 descr="D2115_32_596_1200.jpg"/>
          <p:cNvPicPr>
            <a:picLocks noChangeAspect="1"/>
          </p:cNvPicPr>
          <p:nvPr/>
        </p:nvPicPr>
        <p:blipFill>
          <a:blip r:embed="rId3" cstate="print"/>
          <a:srcRect l="15668" t="16667" r="18789" b="37500"/>
          <a:stretch>
            <a:fillRect/>
          </a:stretch>
        </p:blipFill>
        <p:spPr>
          <a:xfrm>
            <a:off x="2971800" y="2667000"/>
            <a:ext cx="914400" cy="95794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 descr="images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1" y="5913322"/>
            <a:ext cx="990600" cy="79227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 descr="চিকন-স্বাস্থ্য-মোটা-করার-উপায়-200x200.jpg"/>
          <p:cNvPicPr>
            <a:picLocks noChangeAspect="1"/>
          </p:cNvPicPr>
          <p:nvPr/>
        </p:nvPicPr>
        <p:blipFill>
          <a:blip r:embed="rId5"/>
          <a:srcRect t="8000" r="71000" b="11000"/>
          <a:stretch>
            <a:fillRect/>
          </a:stretch>
        </p:blipFill>
        <p:spPr>
          <a:xfrm>
            <a:off x="3276600" y="3886200"/>
            <a:ext cx="304800" cy="77394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tangle 14"/>
          <p:cNvSpPr/>
          <p:nvPr/>
        </p:nvSpPr>
        <p:spPr>
          <a:xfrm>
            <a:off x="381000" y="5867400"/>
            <a:ext cx="1676400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SutonnyOMJ" pitchFamily="2" charset="0"/>
                <a:cs typeface="SutonnyOMJ" pitchFamily="2" charset="0"/>
              </a:rPr>
              <a:t>ঈষৎ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352800" y="304800"/>
            <a:ext cx="1295400" cy="11430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সময় ৪ মিনিট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3505200" y="381000"/>
            <a:ext cx="1676400" cy="838200"/>
          </a:xfrm>
          <a:prstGeom prst="snip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1524000"/>
            <a:ext cx="6248400" cy="4419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মানিক বন্দ্যোপাধ্যায়ের আসল নাম কি ছিল?</a:t>
            </a:r>
          </a:p>
          <a:p>
            <a:pPr>
              <a:buFont typeface="Wingdings" pitchFamily="2" charset="2"/>
              <a:buChar char="q"/>
            </a:pP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২১ বছর বয়সে তিনি কোন কাব্য রচনা করেন?</a:t>
            </a:r>
          </a:p>
          <a:p>
            <a:pPr>
              <a:buFont typeface="Wingdings" pitchFamily="2" charset="2"/>
              <a:buChar char="q"/>
            </a:pP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গল্পে, প্রকৃতিতে কোন কালের উল্লেখ আছে?</a:t>
            </a:r>
          </a:p>
          <a:p>
            <a:pPr>
              <a:buFont typeface="Wingdings" pitchFamily="2" charset="2"/>
              <a:buChar char="q"/>
            </a:pP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মমতাদির বয়স কত?</a:t>
            </a:r>
          </a:p>
          <a:p>
            <a:pPr>
              <a:buFont typeface="Wingdings" pitchFamily="2" charset="2"/>
              <a:buChar char="q"/>
            </a:pP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মমতাদির বাড়ি কোথায়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ছিলো?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231</Words>
  <Application>Microsoft Office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Windows User</cp:lastModifiedBy>
  <cp:revision>28</cp:revision>
  <dcterms:created xsi:type="dcterms:W3CDTF">2006-08-16T00:00:00Z</dcterms:created>
  <dcterms:modified xsi:type="dcterms:W3CDTF">2019-12-03T14:47:52Z</dcterms:modified>
</cp:coreProperties>
</file>