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3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7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42-7BA5-417F-B2DA-F69233E85810}" type="datetimeFigureOut">
              <a:rPr lang="en-US" smtClean="0"/>
              <a:t>03-Dec-19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93A6-412B-4B3B-9026-596DCAB4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4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42-7BA5-417F-B2DA-F69233E85810}" type="datetimeFigureOut">
              <a:rPr lang="en-US" smtClean="0"/>
              <a:t>03-Dec-19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93A6-412B-4B3B-9026-596DCAB4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3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42-7BA5-417F-B2DA-F69233E85810}" type="datetimeFigureOut">
              <a:rPr lang="en-US" smtClean="0"/>
              <a:t>03-Dec-19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93A6-412B-4B3B-9026-596DCAB4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1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42-7BA5-417F-B2DA-F69233E85810}" type="datetimeFigureOut">
              <a:rPr lang="en-US" smtClean="0"/>
              <a:t>03-Dec-19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93A6-412B-4B3B-9026-596DCAB4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5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42-7BA5-417F-B2DA-F69233E85810}" type="datetimeFigureOut">
              <a:rPr lang="en-US" smtClean="0"/>
              <a:t>03-Dec-19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93A6-412B-4B3B-9026-596DCAB4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42-7BA5-417F-B2DA-F69233E85810}" type="datetimeFigureOut">
              <a:rPr lang="en-US" smtClean="0"/>
              <a:t>03-Dec-19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93A6-412B-4B3B-9026-596DCAB4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8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42-7BA5-417F-B2DA-F69233E85810}" type="datetimeFigureOut">
              <a:rPr lang="en-US" smtClean="0"/>
              <a:t>03-Dec-19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93A6-412B-4B3B-9026-596DCAB4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4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42-7BA5-417F-B2DA-F69233E85810}" type="datetimeFigureOut">
              <a:rPr lang="en-US" smtClean="0"/>
              <a:t>03-Dec-19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93A6-412B-4B3B-9026-596DCAB4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4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42-7BA5-417F-B2DA-F69233E85810}" type="datetimeFigureOut">
              <a:rPr lang="en-US" smtClean="0"/>
              <a:t>03-Dec-19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93A6-412B-4B3B-9026-596DCAB4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0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42-7BA5-417F-B2DA-F69233E85810}" type="datetimeFigureOut">
              <a:rPr lang="en-US" smtClean="0"/>
              <a:t>03-Dec-19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93A6-412B-4B3B-9026-596DCAB4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42-7BA5-417F-B2DA-F69233E85810}" type="datetimeFigureOut">
              <a:rPr lang="en-US" smtClean="0"/>
              <a:t>03-Dec-19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93A6-412B-4B3B-9026-596DCAB4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1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DF242-7BA5-417F-B2DA-F69233E85810}" type="datetimeFigureOut">
              <a:rPr lang="en-US" smtClean="0"/>
              <a:t>03-Dec-19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B93A6-412B-4B3B-9026-596DCAB4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4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572000" cy="54864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</a:p>
          <a:p>
            <a:r>
              <a:rPr lang="en-US" dirty="0" err="1" smtClean="0"/>
              <a:t>প্রভাষক</a:t>
            </a:r>
            <a:r>
              <a:rPr lang="en-US" dirty="0" smtClean="0"/>
              <a:t> (</a:t>
            </a:r>
            <a:r>
              <a:rPr lang="en-US" dirty="0" err="1" smtClean="0"/>
              <a:t>অর্থনীতি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বোনার</a:t>
            </a:r>
            <a:r>
              <a:rPr lang="en-US" dirty="0" smtClean="0"/>
              <a:t> </a:t>
            </a:r>
            <a:r>
              <a:rPr lang="en-US" dirty="0" err="1" smtClean="0"/>
              <a:t>পাড়া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সাঘাটা,গাইবান্ধা</a:t>
            </a:r>
            <a:r>
              <a:rPr lang="en-US" dirty="0" smtClean="0"/>
              <a:t> ।</a:t>
            </a:r>
          </a:p>
          <a:p>
            <a:r>
              <a:rPr lang="en-US" dirty="0" smtClean="0"/>
              <a:t>ফোনঃ০১৭৪২৩৩৪৫৫৬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08296"/>
            <a:ext cx="4495800" cy="5478304"/>
          </a:xfrm>
        </p:spPr>
      </p:pic>
    </p:spTree>
    <p:extLst>
      <p:ext uri="{BB962C8B-B14F-4D97-AF65-F5344CB8AC3E}">
        <p14:creationId xmlns:p14="http://schemas.microsoft.com/office/powerpoint/2010/main" val="422815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8288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শিখন</a:t>
            </a:r>
            <a:r>
              <a:rPr lang="en-US" dirty="0" smtClean="0"/>
              <a:t> </a:t>
            </a:r>
            <a:r>
              <a:rPr lang="en-US" dirty="0" err="1" smtClean="0"/>
              <a:t>ফল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১। </a:t>
            </a:r>
            <a:r>
              <a:rPr lang="en-US" dirty="0" err="1" smtClean="0"/>
              <a:t>জনসংখ্যা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?</a:t>
            </a:r>
          </a:p>
          <a:p>
            <a:r>
              <a:rPr lang="en-US" dirty="0" smtClean="0"/>
              <a:t>২। </a:t>
            </a:r>
            <a:r>
              <a:rPr lang="en-US" dirty="0" err="1" smtClean="0"/>
              <a:t>জনসংখ্যা</a:t>
            </a:r>
            <a:r>
              <a:rPr lang="en-US" dirty="0" smtClean="0"/>
              <a:t> </a:t>
            </a:r>
            <a:r>
              <a:rPr lang="en-US" dirty="0" err="1" smtClean="0"/>
              <a:t>ঘনত্ব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?</a:t>
            </a:r>
          </a:p>
          <a:p>
            <a:r>
              <a:rPr lang="en-US" dirty="0" smtClean="0"/>
              <a:t>৩। </a:t>
            </a:r>
            <a:r>
              <a:rPr lang="en-US" dirty="0" err="1" smtClean="0"/>
              <a:t>বাংলাদেশের</a:t>
            </a:r>
            <a:r>
              <a:rPr lang="en-US" dirty="0" smtClean="0"/>
              <a:t> </a:t>
            </a:r>
            <a:r>
              <a:rPr lang="en-US" dirty="0" err="1" smtClean="0"/>
              <a:t>জনসংখ্যা</a:t>
            </a:r>
            <a:r>
              <a:rPr lang="en-US" dirty="0" smtClean="0"/>
              <a:t> </a:t>
            </a:r>
            <a:r>
              <a:rPr lang="en-US" dirty="0" err="1" smtClean="0"/>
              <a:t>বৈশিষ্ট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40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86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12800" dirty="0" err="1" smtClean="0">
                <a:solidFill>
                  <a:srgbClr val="FF0000"/>
                </a:solidFill>
              </a:rPr>
              <a:t>স্বাগতম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এল</a:t>
            </a:r>
            <a:r>
              <a:rPr lang="en-US" dirty="0" smtClean="0">
                <a:solidFill>
                  <a:srgbClr val="FF0000"/>
                </a:solidFill>
              </a:rPr>
              <a:t> ১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0"/>
            <a:ext cx="9144000" cy="4572000"/>
          </a:xfrm>
        </p:spPr>
      </p:pic>
    </p:spTree>
    <p:extLst>
      <p:ext uri="{BB962C8B-B14F-4D97-AF65-F5344CB8AC3E}">
        <p14:creationId xmlns:p14="http://schemas.microsoft.com/office/powerpoint/2010/main" val="206871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90"/>
            <a:ext cx="10058400" cy="1677382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0" tIns="274320" rIns="0">
            <a:spAutoFit/>
          </a:bodyPr>
          <a:lstStyle/>
          <a:p>
            <a:r>
              <a:rPr lang="en-US" b="1" dirty="0" err="1" smtClean="0"/>
              <a:t>জনসংখ্যা,মানবসম্পদ</a:t>
            </a:r>
            <a:r>
              <a:rPr lang="en-US" b="1" dirty="0" smtClean="0"/>
              <a:t> ও </a:t>
            </a:r>
            <a:r>
              <a:rPr lang="en-US" b="1" dirty="0" err="1" smtClean="0"/>
              <a:t>আত্ন-কর্মসংস্থাপন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10058400" cy="539496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en-US" b="1" dirty="0" err="1" smtClean="0"/>
              <a:t>জনসংখ্যা</a:t>
            </a:r>
            <a:r>
              <a:rPr lang="en-US" b="1" dirty="0" smtClean="0"/>
              <a:t> </a:t>
            </a:r>
            <a:r>
              <a:rPr lang="en-US" b="1" dirty="0" err="1" smtClean="0"/>
              <a:t>পরিমাপঃএকটি</a:t>
            </a:r>
            <a:r>
              <a:rPr lang="en-US" b="1" dirty="0" smtClean="0"/>
              <a:t> </a:t>
            </a:r>
            <a:r>
              <a:rPr lang="en-US" b="1" dirty="0" err="1" smtClean="0"/>
              <a:t>স্বাধিন</a:t>
            </a:r>
            <a:r>
              <a:rPr lang="en-US" b="1" dirty="0" smtClean="0"/>
              <a:t> </a:t>
            </a:r>
            <a:r>
              <a:rPr lang="en-US" b="1" dirty="0" err="1" smtClean="0"/>
              <a:t>দেশে</a:t>
            </a:r>
            <a:r>
              <a:rPr lang="en-US" b="1" dirty="0" smtClean="0"/>
              <a:t> </a:t>
            </a:r>
            <a:r>
              <a:rPr lang="en-US" b="1" dirty="0" err="1" smtClean="0"/>
              <a:t>যত</a:t>
            </a:r>
            <a:r>
              <a:rPr lang="en-US" b="1" dirty="0" smtClean="0"/>
              <a:t> </a:t>
            </a:r>
            <a:r>
              <a:rPr lang="en-US" b="1" dirty="0" err="1" smtClean="0"/>
              <a:t>জন</a:t>
            </a:r>
            <a:r>
              <a:rPr lang="en-US" b="1" dirty="0" smtClean="0"/>
              <a:t> </a:t>
            </a:r>
            <a:r>
              <a:rPr lang="en-US" b="1" dirty="0" err="1" smtClean="0"/>
              <a:t>লোক</a:t>
            </a:r>
            <a:r>
              <a:rPr lang="en-US" b="1" dirty="0" smtClean="0"/>
              <a:t> </a:t>
            </a:r>
            <a:r>
              <a:rPr lang="en-US" b="1" dirty="0" err="1" smtClean="0"/>
              <a:t>বাস</a:t>
            </a:r>
            <a:r>
              <a:rPr lang="en-US" b="1" dirty="0" smtClean="0"/>
              <a:t> </a:t>
            </a:r>
            <a:r>
              <a:rPr lang="en-US" b="1" dirty="0" err="1" smtClean="0"/>
              <a:t>করে</a:t>
            </a:r>
            <a:r>
              <a:rPr lang="en-US" b="1" dirty="0" smtClean="0"/>
              <a:t> </a:t>
            </a:r>
            <a:r>
              <a:rPr lang="en-US" b="1" dirty="0" err="1" smtClean="0"/>
              <a:t>তাদের</a:t>
            </a:r>
            <a:r>
              <a:rPr lang="en-US" b="1" dirty="0" smtClean="0"/>
              <a:t> </a:t>
            </a:r>
            <a:r>
              <a:rPr lang="en-US" b="1" dirty="0" err="1" smtClean="0"/>
              <a:t>বিভিন্ন</a:t>
            </a:r>
            <a:r>
              <a:rPr lang="en-US" b="1" dirty="0" smtClean="0"/>
              <a:t> </a:t>
            </a:r>
            <a:r>
              <a:rPr lang="en-US" b="1" dirty="0" err="1" smtClean="0"/>
              <a:t>পদ্ধতিতে</a:t>
            </a:r>
            <a:r>
              <a:rPr lang="en-US" b="1" dirty="0" smtClean="0"/>
              <a:t> </a:t>
            </a:r>
            <a:r>
              <a:rPr lang="en-US" b="1" dirty="0" err="1" smtClean="0"/>
              <a:t>গণনা</a:t>
            </a:r>
            <a:r>
              <a:rPr lang="en-US" b="1" dirty="0" smtClean="0"/>
              <a:t> </a:t>
            </a:r>
            <a:r>
              <a:rPr lang="en-US" b="1" dirty="0" err="1" smtClean="0"/>
              <a:t>বা</a:t>
            </a:r>
            <a:r>
              <a:rPr lang="en-US" b="1" dirty="0" smtClean="0"/>
              <a:t> </a:t>
            </a:r>
            <a:r>
              <a:rPr lang="en-US" b="1" dirty="0" err="1" smtClean="0"/>
              <a:t>পরিমাপ</a:t>
            </a:r>
            <a:r>
              <a:rPr lang="en-US" b="1" dirty="0" smtClean="0"/>
              <a:t> </a:t>
            </a:r>
            <a:r>
              <a:rPr lang="en-US" b="1" dirty="0" err="1" smtClean="0"/>
              <a:t>করা</a:t>
            </a:r>
            <a:r>
              <a:rPr lang="en-US" b="1" dirty="0" smtClean="0"/>
              <a:t> </a:t>
            </a:r>
            <a:r>
              <a:rPr lang="en-US" b="1" dirty="0" err="1" smtClean="0"/>
              <a:t>হয়</a:t>
            </a:r>
            <a:r>
              <a:rPr lang="en-US" b="1" dirty="0" smtClean="0"/>
              <a:t> ।</a:t>
            </a:r>
          </a:p>
          <a:p>
            <a:endParaRPr lang="en-US" b="1" dirty="0"/>
          </a:p>
          <a:p>
            <a:r>
              <a:rPr lang="en-US" b="1" dirty="0" smtClean="0"/>
              <a:t> </a:t>
            </a:r>
            <a:r>
              <a:rPr lang="en-US" b="1" dirty="0" err="1" smtClean="0"/>
              <a:t>এটি</a:t>
            </a:r>
            <a:r>
              <a:rPr lang="en-US" b="1" dirty="0" smtClean="0"/>
              <a:t> </a:t>
            </a:r>
            <a:r>
              <a:rPr lang="en-US" b="1" dirty="0" err="1" smtClean="0"/>
              <a:t>তিন</a:t>
            </a:r>
            <a:r>
              <a:rPr lang="en-US" b="1" dirty="0" smtClean="0"/>
              <a:t> </a:t>
            </a:r>
            <a:r>
              <a:rPr lang="en-US" b="1" dirty="0" err="1" smtClean="0"/>
              <a:t>ধরণের</a:t>
            </a:r>
            <a:r>
              <a:rPr lang="en-US" b="1" dirty="0" smtClean="0"/>
              <a:t> ক) </a:t>
            </a:r>
            <a:r>
              <a:rPr lang="en-US" b="1" dirty="0" err="1" smtClean="0"/>
              <a:t>নমুনা</a:t>
            </a:r>
            <a:r>
              <a:rPr lang="en-US" b="1" dirty="0" smtClean="0"/>
              <a:t> </a:t>
            </a:r>
            <a:r>
              <a:rPr lang="en-US" b="1" dirty="0" err="1" smtClean="0"/>
              <a:t>পদ্ধতি</a:t>
            </a:r>
            <a:r>
              <a:rPr lang="en-US" b="1" dirty="0" smtClean="0"/>
              <a:t> খ) </a:t>
            </a:r>
            <a:r>
              <a:rPr lang="en-US" b="1" dirty="0" err="1" smtClean="0"/>
              <a:t>খানা</a:t>
            </a:r>
            <a:r>
              <a:rPr lang="en-US" b="1" dirty="0" smtClean="0"/>
              <a:t> </a:t>
            </a:r>
            <a:r>
              <a:rPr lang="en-US" b="1" dirty="0" err="1" smtClean="0"/>
              <a:t>পরিমাপ</a:t>
            </a:r>
            <a:r>
              <a:rPr lang="en-US" b="1" dirty="0" smtClean="0"/>
              <a:t> </a:t>
            </a:r>
            <a:r>
              <a:rPr lang="en-US" b="1" dirty="0" err="1" smtClean="0"/>
              <a:t>পদ্ধতি</a:t>
            </a:r>
            <a:r>
              <a:rPr lang="en-US" b="1" dirty="0" smtClean="0"/>
              <a:t> গ) </a:t>
            </a:r>
            <a:r>
              <a:rPr lang="en-US" b="1" dirty="0" err="1" smtClean="0"/>
              <a:t>আদমশুমারী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0145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জনসংখ্যা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ঘনত্ব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4864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জনসংখ্যা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ঘনত্ব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বলতে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বোঝায়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একটি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দেশে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প্রতি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বর্গ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কিলোমিটারে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কতজন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লোক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বসবাস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করে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তাকে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বোঝায়</a:t>
            </a:r>
            <a:r>
              <a:rPr lang="en-US" dirty="0" smtClean="0">
                <a:solidFill>
                  <a:srgbClr val="00B0F0"/>
                </a:solidFill>
              </a:rPr>
              <a:t> ।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আবার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কোন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দেশের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মোট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আয়তন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দ্বারা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মোট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জনসংখ্যা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কে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ভাগ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করলে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জনসংখ্যার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ঘনত্ব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বলে</a:t>
            </a:r>
            <a:r>
              <a:rPr lang="en-US" dirty="0" smtClean="0">
                <a:solidFill>
                  <a:srgbClr val="00B0F0"/>
                </a:solidFill>
              </a:rPr>
              <a:t> ।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DP=TP/TA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DP=DENSITY OF POPULATION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TP=TOTAL POPULATION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TA=TOTAL AREA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76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8288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বাংলাদেশের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জনসংখ্যার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ঘনত্ব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বেশী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হওয়ার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কারণ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4864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১। </a:t>
            </a:r>
            <a:r>
              <a:rPr lang="en-US" dirty="0" err="1" smtClean="0">
                <a:solidFill>
                  <a:srgbClr val="00B0F0"/>
                </a:solidFill>
              </a:rPr>
              <a:t>ভূ-প্রকৃতি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২। </a:t>
            </a:r>
            <a:r>
              <a:rPr lang="en-US" dirty="0" err="1" smtClean="0">
                <a:solidFill>
                  <a:srgbClr val="00B0F0"/>
                </a:solidFill>
              </a:rPr>
              <a:t>জলবায়ু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৩। </a:t>
            </a:r>
            <a:r>
              <a:rPr lang="en-US" dirty="0" err="1" smtClean="0">
                <a:solidFill>
                  <a:srgbClr val="00B0F0"/>
                </a:solidFill>
              </a:rPr>
              <a:t>জন্মনিয়ন্ত্রনে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অনিহা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৪। </a:t>
            </a:r>
            <a:r>
              <a:rPr lang="en-US" dirty="0" err="1" smtClean="0">
                <a:solidFill>
                  <a:srgbClr val="00B0F0"/>
                </a:solidFill>
              </a:rPr>
              <a:t>ভূমির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উর্বরতা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৫। </a:t>
            </a:r>
            <a:r>
              <a:rPr lang="en-US" dirty="0" err="1" smtClean="0">
                <a:solidFill>
                  <a:srgbClr val="00B0F0"/>
                </a:solidFill>
              </a:rPr>
              <a:t>পুত্র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সন্তান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কামনা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৬। </a:t>
            </a:r>
            <a:r>
              <a:rPr lang="en-US" dirty="0" err="1" smtClean="0">
                <a:solidFill>
                  <a:srgbClr val="00B0F0"/>
                </a:solidFill>
              </a:rPr>
              <a:t>খাদ্যে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শ্বেতসারের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আধিক্য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৭। </a:t>
            </a:r>
            <a:r>
              <a:rPr lang="en-US" dirty="0" err="1" smtClean="0">
                <a:solidFill>
                  <a:srgbClr val="00B0F0"/>
                </a:solidFill>
              </a:rPr>
              <a:t>শিল্পায়ন</a:t>
            </a:r>
            <a:endParaRPr lang="en-US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0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8288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বাংলাদেশের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জনসংখ্যার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ঘনত্ব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বেশী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হওয়ার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কারণ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4864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৮। </a:t>
            </a:r>
            <a:r>
              <a:rPr lang="en-US" dirty="0" err="1" smtClean="0">
                <a:solidFill>
                  <a:srgbClr val="FF0000"/>
                </a:solidFill>
              </a:rPr>
              <a:t>বহুবিবাহ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৯। </a:t>
            </a:r>
            <a:r>
              <a:rPr lang="en-US" dirty="0" err="1" smtClean="0">
                <a:solidFill>
                  <a:srgbClr val="FF0000"/>
                </a:solidFill>
              </a:rPr>
              <a:t>জন্ম</a:t>
            </a:r>
            <a:r>
              <a:rPr lang="en-US" dirty="0" smtClean="0">
                <a:solidFill>
                  <a:srgbClr val="FF0000"/>
                </a:solidFill>
              </a:rPr>
              <a:t> ও </a:t>
            </a:r>
            <a:r>
              <a:rPr lang="en-US" dirty="0" err="1" smtClean="0">
                <a:solidFill>
                  <a:srgbClr val="FF0000"/>
                </a:solidFill>
              </a:rPr>
              <a:t>মৃত্যুহার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১০। </a:t>
            </a:r>
            <a:r>
              <a:rPr lang="en-US" dirty="0" err="1" smtClean="0">
                <a:solidFill>
                  <a:srgbClr val="FF0000"/>
                </a:solidFill>
              </a:rPr>
              <a:t>জীবনযাত্রার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নিম্নমান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১১। </a:t>
            </a:r>
            <a:r>
              <a:rPr lang="en-US" dirty="0" err="1" smtClean="0">
                <a:solidFill>
                  <a:srgbClr val="FF0000"/>
                </a:solidFill>
              </a:rPr>
              <a:t>নিরাপত্তা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১২। </a:t>
            </a:r>
            <a:r>
              <a:rPr lang="en-US" dirty="0" err="1" smtClean="0">
                <a:solidFill>
                  <a:srgbClr val="FF0000"/>
                </a:solidFill>
              </a:rPr>
              <a:t>বাল্যবিবাহ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১৩। </a:t>
            </a:r>
            <a:r>
              <a:rPr lang="en-US" dirty="0" err="1" smtClean="0">
                <a:solidFill>
                  <a:srgbClr val="FF0000"/>
                </a:solidFill>
              </a:rPr>
              <a:t>চরম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দারিদ্র্য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98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/>
          <a:p>
            <a:r>
              <a:rPr lang="en-US" sz="11500" dirty="0" err="1" smtClean="0"/>
              <a:t>ধন্যবাদ</a:t>
            </a:r>
            <a:r>
              <a:rPr lang="en-US" sz="11500" dirty="0" smtClean="0"/>
              <a:t>  </a:t>
            </a:r>
            <a:endParaRPr lang="en-US" sz="115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5486400"/>
          </a:xfrm>
        </p:spPr>
      </p:pic>
    </p:spTree>
    <p:extLst>
      <p:ext uri="{BB962C8B-B14F-4D97-AF65-F5344CB8AC3E}">
        <p14:creationId xmlns:p14="http://schemas.microsoft.com/office/powerpoint/2010/main" val="277520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183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শিক্ষক পরিচিতি </vt:lpstr>
      <vt:lpstr>শিখন ফল </vt:lpstr>
      <vt:lpstr>স্বাগতম এল ১  </vt:lpstr>
      <vt:lpstr>জনসংখ্যা,মানবসম্পদ ও আত্ন-কর্মসংস্থাপন </vt:lpstr>
      <vt:lpstr>জনসংখ্যা ঘনত্ব </vt:lpstr>
      <vt:lpstr>বাংলাদেশের জনসংখ্যার ঘনত্ব বেশী হওয়ার কারণ </vt:lpstr>
      <vt:lpstr>বাংলাদেশের জনসংখ্যার ঘনত্ব বেশী হওয়ার কারণ  </vt:lpstr>
      <vt:lpstr>ধন্যবাদ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এল ১  </dc:title>
  <dc:creator>personal</dc:creator>
  <cp:lastModifiedBy>personal</cp:lastModifiedBy>
  <cp:revision>26</cp:revision>
  <dcterms:created xsi:type="dcterms:W3CDTF">2019-11-28T00:39:56Z</dcterms:created>
  <dcterms:modified xsi:type="dcterms:W3CDTF">2019-12-03T13:01:51Z</dcterms:modified>
</cp:coreProperties>
</file>