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A46A67B-C2AF-4F17-8F7C-42ABEDE69519}">
          <p14:sldIdLst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660"/>
  </p:normalViewPr>
  <p:slideViewPr>
    <p:cSldViewPr>
      <p:cViewPr>
        <p:scale>
          <a:sx n="70" d="100"/>
          <a:sy n="70" d="100"/>
        </p:scale>
        <p:origin x="-129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9-11-29T03:02:13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11584 11212,'-25'0,"1"0,-26-25,25 25,25-25,-25 25,1 0,-1 0,-25 0,0-25,-24-24,0 49,-26-25,-48-50,-1 26,-25-50,25 24,0 26,-49-51,74 51,0-26,-25 26,0-26,25 26,-74-26,-25-24,24 50,26-51,-1 51,50-26,50 50,24 1,-49-26,24 25,-24 0,49-24,-24 24,-25 0,24-24,-24-1,-25-24,-25 24,50 0,-50 1,75-1,-25 1,49 49,0 0,26-50,-26 25,25 25,-24 0,24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5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9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43AF-CA58-488D-B726-FA2EE497D671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DCE3-956B-4178-8B3B-AA63AEA7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27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স্বাগতম এল ৪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486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357640" y="3286080"/>
              <a:ext cx="1812960" cy="750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1800" y="3222720"/>
                <a:ext cx="1844640" cy="8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5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জনসংখ্যা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অর্থনৈতিক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উন্ন্যনের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মধ্যে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সম্পর্ক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নেতিবাচক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প্রভাবঃ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১। </a:t>
            </a:r>
            <a:r>
              <a:rPr lang="en-US" dirty="0" err="1" smtClean="0">
                <a:solidFill>
                  <a:srgbClr val="FFFF00"/>
                </a:solidFill>
              </a:rPr>
              <a:t>বেকার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সমস্যা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২। </a:t>
            </a:r>
            <a:r>
              <a:rPr lang="en-US" dirty="0" err="1" smtClean="0">
                <a:solidFill>
                  <a:srgbClr val="FFFF00"/>
                </a:solidFill>
              </a:rPr>
              <a:t>সঞ্চয়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হ্রাস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৩। </a:t>
            </a:r>
            <a:r>
              <a:rPr lang="en-US" dirty="0" err="1" smtClean="0">
                <a:solidFill>
                  <a:srgbClr val="FFFF00"/>
                </a:solidFill>
              </a:rPr>
              <a:t>বিনিয়োগ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মূলধন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হ্রাস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৪। </a:t>
            </a:r>
            <a:r>
              <a:rPr lang="en-US" dirty="0" err="1" smtClean="0">
                <a:solidFill>
                  <a:srgbClr val="FFFF00"/>
                </a:solidFill>
              </a:rPr>
              <a:t>আয়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বন্টনে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অসমতা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৫। </a:t>
            </a:r>
            <a:r>
              <a:rPr lang="en-US" dirty="0" err="1" smtClean="0">
                <a:solidFill>
                  <a:srgbClr val="FFFF00"/>
                </a:solidFill>
              </a:rPr>
              <a:t>সামাজিক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অস্থিরতা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৬। </a:t>
            </a:r>
            <a:r>
              <a:rPr lang="en-US" dirty="0" err="1" smtClean="0">
                <a:solidFill>
                  <a:srgbClr val="FFFF00"/>
                </a:solidFill>
              </a:rPr>
              <a:t>মাথাপিছু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হ্রাস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৭। </a:t>
            </a:r>
            <a:r>
              <a:rPr lang="en-US" dirty="0" err="1" smtClean="0">
                <a:solidFill>
                  <a:srgbClr val="FFFF00"/>
                </a:solidFill>
              </a:rPr>
              <a:t>খাদ্য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ঘাটতি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জনসংখ্যা</a:t>
            </a:r>
            <a:r>
              <a:rPr lang="en-US" dirty="0">
                <a:solidFill>
                  <a:srgbClr val="FFFF00"/>
                </a:solidFill>
              </a:rPr>
              <a:t> ও </a:t>
            </a:r>
            <a:r>
              <a:rPr lang="en-US" dirty="0" err="1">
                <a:solidFill>
                  <a:srgbClr val="FFFF00"/>
                </a:solidFill>
              </a:rPr>
              <a:t>অর্থনৈতিক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উন্ন্যনের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মধ্যে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সম্পর্ক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9436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৮।পরিবেশ </a:t>
            </a:r>
            <a:r>
              <a:rPr lang="en-US" dirty="0" err="1" smtClean="0">
                <a:solidFill>
                  <a:srgbClr val="FFFF00"/>
                </a:solidFill>
              </a:rPr>
              <a:t>বিপর্যায়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৯। </a:t>
            </a:r>
            <a:r>
              <a:rPr lang="en-US" dirty="0" err="1" smtClean="0">
                <a:solidFill>
                  <a:srgbClr val="FFFF00"/>
                </a:solidFill>
              </a:rPr>
              <a:t>মুদ্রাস্ফিতি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১০।অদক্ষ </a:t>
            </a:r>
            <a:r>
              <a:rPr lang="en-US" dirty="0" err="1" smtClean="0">
                <a:solidFill>
                  <a:srgbClr val="FFFF00"/>
                </a:solidFill>
              </a:rPr>
              <a:t>মানব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সম্পদ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১১।নির্ভরশীলতা </a:t>
            </a:r>
            <a:r>
              <a:rPr lang="en-US" dirty="0" err="1" smtClean="0">
                <a:solidFill>
                  <a:srgbClr val="FFFF00"/>
                </a:solidFill>
              </a:rPr>
              <a:t>বৃদ্ধি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১২।কৃষির </a:t>
            </a:r>
            <a:r>
              <a:rPr lang="en-US" dirty="0" err="1" smtClean="0">
                <a:solidFill>
                  <a:srgbClr val="FFFF00"/>
                </a:solidFill>
              </a:rPr>
              <a:t>উপর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বিরুপ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প্রভাব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১৩। </a:t>
            </a:r>
            <a:r>
              <a:rPr lang="en-US" dirty="0" err="1" smtClean="0">
                <a:solidFill>
                  <a:srgbClr val="FFFF00"/>
                </a:solidFill>
              </a:rPr>
              <a:t>নিম্ন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জীবনযাত্রার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অভাব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জনসংখ্যা</a:t>
            </a:r>
            <a:r>
              <a:rPr lang="en-US" dirty="0">
                <a:solidFill>
                  <a:srgbClr val="FF0000"/>
                </a:solidFill>
              </a:rPr>
              <a:t> ও </a:t>
            </a:r>
            <a:r>
              <a:rPr lang="en-US" dirty="0" err="1">
                <a:solidFill>
                  <a:srgbClr val="FF0000"/>
                </a:solidFill>
              </a:rPr>
              <a:t>অর্থনৈতিক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উন্ন্যনের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মধ্যে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সম্পর্ক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 err="1" smtClean="0"/>
              <a:t>ইতিবাচক</a:t>
            </a:r>
            <a:r>
              <a:rPr lang="en-US" dirty="0" smtClean="0"/>
              <a:t> </a:t>
            </a:r>
            <a:r>
              <a:rPr lang="en-US" dirty="0" err="1" smtClean="0"/>
              <a:t>প্রভাবঃ</a:t>
            </a:r>
            <a:endParaRPr lang="en-US" dirty="0" smtClean="0"/>
          </a:p>
          <a:p>
            <a:r>
              <a:rPr lang="en-US" dirty="0" smtClean="0"/>
              <a:t>১। </a:t>
            </a:r>
            <a:r>
              <a:rPr lang="en-US" dirty="0" err="1" smtClean="0"/>
              <a:t>শ্রমের</a:t>
            </a:r>
            <a:r>
              <a:rPr lang="en-US" dirty="0" smtClean="0"/>
              <a:t> </a:t>
            </a:r>
            <a:r>
              <a:rPr lang="en-US" dirty="0" err="1" smtClean="0"/>
              <a:t>যোগান</a:t>
            </a:r>
            <a:endParaRPr lang="en-US" dirty="0" smtClean="0"/>
          </a:p>
          <a:p>
            <a:r>
              <a:rPr lang="en-US" dirty="0" smtClean="0"/>
              <a:t>২। </a:t>
            </a:r>
            <a:r>
              <a:rPr lang="en-US" dirty="0" err="1" smtClean="0"/>
              <a:t>মূলধনের</a:t>
            </a:r>
            <a:r>
              <a:rPr lang="en-US" dirty="0" smtClean="0"/>
              <a:t> </a:t>
            </a:r>
            <a:r>
              <a:rPr lang="en-US" dirty="0" err="1" smtClean="0"/>
              <a:t>বিকল্প</a:t>
            </a:r>
            <a:endParaRPr lang="en-US" dirty="0" smtClean="0"/>
          </a:p>
          <a:p>
            <a:r>
              <a:rPr lang="en-US" dirty="0" smtClean="0"/>
              <a:t>৩। </a:t>
            </a:r>
            <a:r>
              <a:rPr lang="en-US" dirty="0" err="1" smtClean="0"/>
              <a:t>মানবসম্পদ</a:t>
            </a:r>
            <a:r>
              <a:rPr lang="en-US" dirty="0" smtClean="0"/>
              <a:t> </a:t>
            </a:r>
            <a:r>
              <a:rPr lang="en-US" dirty="0" err="1" smtClean="0"/>
              <a:t>রপ্তানি</a:t>
            </a:r>
            <a:r>
              <a:rPr lang="en-US" dirty="0" smtClean="0"/>
              <a:t> ও </a:t>
            </a:r>
            <a:r>
              <a:rPr lang="en-US" dirty="0" err="1" smtClean="0"/>
              <a:t>বৈদেশিক</a:t>
            </a:r>
            <a:r>
              <a:rPr lang="en-US" dirty="0" smtClean="0"/>
              <a:t> </a:t>
            </a:r>
            <a:r>
              <a:rPr lang="en-US" dirty="0" err="1" smtClean="0"/>
              <a:t>মুদ্রা</a:t>
            </a:r>
            <a:r>
              <a:rPr lang="en-US" dirty="0" smtClean="0"/>
              <a:t> </a:t>
            </a:r>
            <a:r>
              <a:rPr lang="en-US" dirty="0" err="1" smtClean="0"/>
              <a:t>অর্জন</a:t>
            </a:r>
            <a:endParaRPr lang="en-US" dirty="0" smtClean="0"/>
          </a:p>
          <a:p>
            <a:r>
              <a:rPr lang="en-US" dirty="0" smtClean="0"/>
              <a:t>৪। </a:t>
            </a:r>
            <a:r>
              <a:rPr lang="en-US" dirty="0" err="1" smtClean="0"/>
              <a:t>বাজারের</a:t>
            </a:r>
            <a:r>
              <a:rPr lang="en-US" dirty="0" smtClean="0"/>
              <a:t> </a:t>
            </a:r>
            <a:r>
              <a:rPr lang="en-US" dirty="0" err="1" smtClean="0"/>
              <a:t>বিস্তৃতি</a:t>
            </a:r>
            <a:endParaRPr lang="en-US" dirty="0" smtClean="0"/>
          </a:p>
          <a:p>
            <a:r>
              <a:rPr lang="en-US" dirty="0" smtClean="0"/>
              <a:t>৫। </a:t>
            </a:r>
            <a:r>
              <a:rPr lang="en-US" dirty="0" err="1" smtClean="0"/>
              <a:t>কলকারখানায়</a:t>
            </a:r>
            <a:r>
              <a:rPr lang="en-US" dirty="0" smtClean="0"/>
              <a:t> </a:t>
            </a:r>
            <a:r>
              <a:rPr lang="en-US" dirty="0" err="1" smtClean="0"/>
              <a:t>শ্রমবিভাগ</a:t>
            </a:r>
            <a:r>
              <a:rPr lang="en-US" dirty="0" smtClean="0"/>
              <a:t> </a:t>
            </a:r>
            <a:r>
              <a:rPr lang="en-US" dirty="0" err="1" smtClean="0"/>
              <a:t>প্রবর্তন</a:t>
            </a:r>
            <a:endParaRPr lang="en-US" dirty="0" smtClean="0"/>
          </a:p>
          <a:p>
            <a:r>
              <a:rPr lang="en-US" dirty="0" smtClean="0"/>
              <a:t>৬। </a:t>
            </a:r>
            <a:r>
              <a:rPr lang="en-US" dirty="0" err="1" smtClean="0"/>
              <a:t>বৃহদায়তন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8994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115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স্বাগতম এল ৪</vt:lpstr>
      <vt:lpstr>জনসংখ্যা ও অর্থনৈতিক উন্ন্যনের মধ্যে সম্পর্ক </vt:lpstr>
      <vt:lpstr>জনসংখ্যা ও অর্থনৈতিক উন্ন্যনের মধ্যে সম্পর্ক </vt:lpstr>
      <vt:lpstr>জনসংখ্যা ও অর্থনৈতিক উন্ন্যনের মধ্যে সম্পর্ক 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জনসংখ্যা ও অর্থনৈতিক উন্ন্যনের মধ্যে সম্পর্ক </dc:title>
  <dc:creator>personal</dc:creator>
  <cp:lastModifiedBy>personal</cp:lastModifiedBy>
  <cp:revision>21</cp:revision>
  <dcterms:created xsi:type="dcterms:W3CDTF">2019-11-29T02:54:46Z</dcterms:created>
  <dcterms:modified xsi:type="dcterms:W3CDTF">2019-11-29T07:58:30Z</dcterms:modified>
</cp:coreProperties>
</file>