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76" r:id="rId4"/>
    <p:sldId id="259" r:id="rId5"/>
    <p:sldId id="258" r:id="rId6"/>
    <p:sldId id="261" r:id="rId7"/>
    <p:sldId id="272" r:id="rId8"/>
    <p:sldId id="262" r:id="rId9"/>
    <p:sldId id="267" r:id="rId10"/>
    <p:sldId id="264" r:id="rId11"/>
    <p:sldId id="266" r:id="rId12"/>
    <p:sldId id="265" r:id="rId13"/>
    <p:sldId id="274" r:id="rId14"/>
    <p:sldId id="273" r:id="rId15"/>
    <p:sldId id="270" r:id="rId16"/>
    <p:sldId id="275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1004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_red_flower_of_christmas_celebration_wallpaper-1024x640.jpg"/>
          <p:cNvPicPr>
            <a:picLocks noChangeAspect="1"/>
          </p:cNvPicPr>
          <p:nvPr/>
        </p:nvPicPr>
        <p:blipFill>
          <a:blip r:embed="rId2"/>
          <a:srcRect b="4511"/>
          <a:stretch>
            <a:fillRect/>
          </a:stretch>
        </p:blipFill>
        <p:spPr>
          <a:xfrm>
            <a:off x="0" y="1524000"/>
            <a:ext cx="9144000" cy="518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371600" y="304800"/>
            <a:ext cx="64008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609600"/>
            <a:ext cx="1143000" cy="990600"/>
            <a:chOff x="533400" y="1447800"/>
            <a:chExt cx="3284551" cy="1744647"/>
          </a:xfrm>
        </p:grpSpPr>
        <p:pic>
          <p:nvPicPr>
            <p:cNvPr id="2" name="Picture 1" descr="pla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828801"/>
              <a:ext cx="3284551" cy="1363646"/>
            </a:xfrm>
            <a:prstGeom prst="rect">
              <a:avLst/>
            </a:prstGeom>
          </p:spPr>
        </p:pic>
        <p:pic>
          <p:nvPicPr>
            <p:cNvPr id="2050" name="Picture 2" descr="http://www.clipartlord.com/wp-content/uploads/2015/01/banana1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447800"/>
              <a:ext cx="1828800" cy="1374939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7010400" y="685800"/>
            <a:ext cx="1371600" cy="838200"/>
            <a:chOff x="533400" y="1447800"/>
            <a:chExt cx="3284551" cy="1744647"/>
          </a:xfrm>
        </p:grpSpPr>
        <p:pic>
          <p:nvPicPr>
            <p:cNvPr id="9" name="Picture 8" descr="plat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1828801"/>
              <a:ext cx="3284551" cy="1363646"/>
            </a:xfrm>
            <a:prstGeom prst="rect">
              <a:avLst/>
            </a:prstGeom>
          </p:spPr>
        </p:pic>
        <p:pic>
          <p:nvPicPr>
            <p:cNvPr id="10" name="Picture 2" descr="http://www.clipartlord.com/wp-content/uploads/2015/01/banana1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1447800"/>
              <a:ext cx="1828800" cy="1374939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5334000" y="609600"/>
            <a:ext cx="1371600" cy="914400"/>
            <a:chOff x="533400" y="1447800"/>
            <a:chExt cx="3284551" cy="1744647"/>
          </a:xfrm>
        </p:grpSpPr>
        <p:pic>
          <p:nvPicPr>
            <p:cNvPr id="12" name="Picture 11" descr="plat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1828801"/>
              <a:ext cx="3284551" cy="1363646"/>
            </a:xfrm>
            <a:prstGeom prst="rect">
              <a:avLst/>
            </a:prstGeom>
          </p:spPr>
        </p:pic>
        <p:pic>
          <p:nvPicPr>
            <p:cNvPr id="13" name="Picture 2" descr="http://www.clipartlord.com/wp-content/uploads/2015/01/banana17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95400" y="1447800"/>
              <a:ext cx="1828800" cy="1374939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2743200" y="685800"/>
            <a:ext cx="1676400" cy="914400"/>
            <a:chOff x="533400" y="1447800"/>
            <a:chExt cx="3284551" cy="1744647"/>
          </a:xfrm>
        </p:grpSpPr>
        <p:pic>
          <p:nvPicPr>
            <p:cNvPr id="15" name="Picture 14" descr="plat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" y="1828801"/>
              <a:ext cx="3284551" cy="1363646"/>
            </a:xfrm>
            <a:prstGeom prst="rect">
              <a:avLst/>
            </a:prstGeom>
          </p:spPr>
        </p:pic>
        <p:pic>
          <p:nvPicPr>
            <p:cNvPr id="16" name="Picture 2" descr="http://www.clipartlord.com/wp-content/uploads/2015/01/banana17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95400" y="1447800"/>
              <a:ext cx="1828800" cy="1374939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7467600" y="1828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1828800"/>
            <a:ext cx="760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5200" y="1905000"/>
            <a:ext cx="760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000" y="1905000"/>
            <a:ext cx="760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2743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572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4724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0" y="4724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4724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4724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4724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9800" y="4724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4800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200" y="4724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5800" y="4724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১৬টি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200" y="56388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400" y="57150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76600" y="563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6200" y="5638801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1000" y="5638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১৬টি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13889 L 0.0625 0.472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15555 L 0.01666 0.4888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777 L -0.05833 0.5111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13889 L -0.025 0.47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6" grpId="0"/>
      <p:bldP spid="25" grpId="0"/>
      <p:bldP spid="27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1295400"/>
            <a:ext cx="2819399" cy="1371600"/>
            <a:chOff x="228601" y="1676400"/>
            <a:chExt cx="3124199" cy="1297073"/>
          </a:xfrm>
        </p:grpSpPr>
        <p:pic>
          <p:nvPicPr>
            <p:cNvPr id="2" name="Picture 1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1" y="1676400"/>
              <a:ext cx="3124199" cy="129707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762000" y="1905000"/>
              <a:ext cx="2209800" cy="761999"/>
              <a:chOff x="914400" y="3124200"/>
              <a:chExt cx="2819400" cy="842637"/>
            </a:xfrm>
          </p:grpSpPr>
          <p:pic>
            <p:nvPicPr>
              <p:cNvPr id="4" name="Picture 3" descr="happy_black_fish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4400" y="3124200"/>
                <a:ext cx="1295400" cy="842637"/>
              </a:xfrm>
              <a:prstGeom prst="rect">
                <a:avLst/>
              </a:prstGeom>
            </p:spPr>
          </p:pic>
          <p:pic>
            <p:nvPicPr>
              <p:cNvPr id="5" name="Picture 4" descr="happy_black_fish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6400" y="3124200"/>
                <a:ext cx="1295400" cy="842637"/>
              </a:xfrm>
              <a:prstGeom prst="rect">
                <a:avLst/>
              </a:prstGeom>
            </p:spPr>
          </p:pic>
          <p:pic>
            <p:nvPicPr>
              <p:cNvPr id="6" name="Picture 5" descr="happy_black_fish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8400" y="3124200"/>
                <a:ext cx="1295400" cy="842637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3352800" y="1371600"/>
            <a:ext cx="2819399" cy="1371600"/>
            <a:chOff x="228601" y="1676400"/>
            <a:chExt cx="3124199" cy="1297073"/>
          </a:xfrm>
        </p:grpSpPr>
        <p:pic>
          <p:nvPicPr>
            <p:cNvPr id="11" name="Picture 10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1" y="1676400"/>
              <a:ext cx="3124199" cy="1297073"/>
            </a:xfrm>
            <a:prstGeom prst="rect">
              <a:avLst/>
            </a:prstGeom>
          </p:spPr>
        </p:pic>
        <p:grpSp>
          <p:nvGrpSpPr>
            <p:cNvPr id="12" name="Group 6"/>
            <p:cNvGrpSpPr/>
            <p:nvPr/>
          </p:nvGrpSpPr>
          <p:grpSpPr>
            <a:xfrm>
              <a:off x="762000" y="1905000"/>
              <a:ext cx="2209802" cy="761999"/>
              <a:chOff x="914400" y="3124200"/>
              <a:chExt cx="2819400" cy="842637"/>
            </a:xfrm>
          </p:grpSpPr>
          <p:pic>
            <p:nvPicPr>
              <p:cNvPr id="13" name="Picture 3" descr="happy_black_fish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4400" y="3124200"/>
                <a:ext cx="1295400" cy="842637"/>
              </a:xfrm>
              <a:prstGeom prst="rect">
                <a:avLst/>
              </a:prstGeom>
            </p:spPr>
          </p:pic>
          <p:pic>
            <p:nvPicPr>
              <p:cNvPr id="14" name="Picture 13" descr="happy_black_fish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6400" y="3124200"/>
                <a:ext cx="1295400" cy="842637"/>
              </a:xfrm>
              <a:prstGeom prst="rect">
                <a:avLst/>
              </a:prstGeom>
            </p:spPr>
          </p:pic>
          <p:pic>
            <p:nvPicPr>
              <p:cNvPr id="15" name="Picture 14" descr="happy_black_fish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8400" y="3124200"/>
                <a:ext cx="1295400" cy="842637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304800" y="3429000"/>
            <a:ext cx="2743199" cy="1371600"/>
            <a:chOff x="228601" y="1676400"/>
            <a:chExt cx="3124199" cy="1297073"/>
          </a:xfrm>
        </p:grpSpPr>
        <p:pic>
          <p:nvPicPr>
            <p:cNvPr id="17" name="Picture 16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1" y="1676400"/>
              <a:ext cx="3124199" cy="1297073"/>
            </a:xfrm>
            <a:prstGeom prst="rect">
              <a:avLst/>
            </a:prstGeom>
          </p:spPr>
        </p:pic>
        <p:grpSp>
          <p:nvGrpSpPr>
            <p:cNvPr id="18" name="Group 6"/>
            <p:cNvGrpSpPr/>
            <p:nvPr/>
          </p:nvGrpSpPr>
          <p:grpSpPr>
            <a:xfrm>
              <a:off x="762000" y="1905000"/>
              <a:ext cx="2209802" cy="761999"/>
              <a:chOff x="914400" y="3124200"/>
              <a:chExt cx="2819400" cy="842637"/>
            </a:xfrm>
          </p:grpSpPr>
          <p:pic>
            <p:nvPicPr>
              <p:cNvPr id="19" name="Picture 3" descr="happy_black_fis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4400" y="3124200"/>
                <a:ext cx="1295400" cy="842637"/>
              </a:xfrm>
              <a:prstGeom prst="rect">
                <a:avLst/>
              </a:prstGeom>
            </p:spPr>
          </p:pic>
          <p:pic>
            <p:nvPicPr>
              <p:cNvPr id="20" name="Picture 19" descr="happy_black_fis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76400" y="3124200"/>
                <a:ext cx="1295400" cy="842637"/>
              </a:xfrm>
              <a:prstGeom prst="rect">
                <a:avLst/>
              </a:prstGeom>
            </p:spPr>
          </p:pic>
          <p:pic>
            <p:nvPicPr>
              <p:cNvPr id="21" name="Picture 20" descr="happy_black_fis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3124200"/>
                <a:ext cx="1295400" cy="842637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3429000" y="3429000"/>
            <a:ext cx="2743199" cy="1371600"/>
            <a:chOff x="228601" y="1676400"/>
            <a:chExt cx="3124199" cy="1297073"/>
          </a:xfrm>
        </p:grpSpPr>
        <p:pic>
          <p:nvPicPr>
            <p:cNvPr id="24" name="Picture 23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1" y="1676400"/>
              <a:ext cx="3124199" cy="1297073"/>
            </a:xfrm>
            <a:prstGeom prst="rect">
              <a:avLst/>
            </a:prstGeom>
          </p:spPr>
        </p:pic>
        <p:grpSp>
          <p:nvGrpSpPr>
            <p:cNvPr id="25" name="Group 6"/>
            <p:cNvGrpSpPr/>
            <p:nvPr/>
          </p:nvGrpSpPr>
          <p:grpSpPr>
            <a:xfrm>
              <a:off x="762000" y="1905000"/>
              <a:ext cx="2209802" cy="761999"/>
              <a:chOff x="914400" y="3124200"/>
              <a:chExt cx="2819400" cy="842637"/>
            </a:xfrm>
          </p:grpSpPr>
          <p:pic>
            <p:nvPicPr>
              <p:cNvPr id="26" name="Picture 3" descr="happy_black_fis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4400" y="3124200"/>
                <a:ext cx="1295400" cy="842637"/>
              </a:xfrm>
              <a:prstGeom prst="rect">
                <a:avLst/>
              </a:prstGeom>
            </p:spPr>
          </p:pic>
          <p:pic>
            <p:nvPicPr>
              <p:cNvPr id="27" name="Picture 26" descr="happy_black_fis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76400" y="3124200"/>
                <a:ext cx="1295400" cy="842637"/>
              </a:xfrm>
              <a:prstGeom prst="rect">
                <a:avLst/>
              </a:prstGeom>
            </p:spPr>
          </p:pic>
          <p:pic>
            <p:nvPicPr>
              <p:cNvPr id="28" name="Picture 27" descr="happy_black_fis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3124200"/>
                <a:ext cx="1295400" cy="842637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6553200" y="1295400"/>
            <a:ext cx="2590800" cy="1371600"/>
            <a:chOff x="228601" y="1676400"/>
            <a:chExt cx="3124199" cy="1297073"/>
          </a:xfrm>
        </p:grpSpPr>
        <p:pic>
          <p:nvPicPr>
            <p:cNvPr id="30" name="Picture 29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1" y="1676400"/>
              <a:ext cx="3124199" cy="1297073"/>
            </a:xfrm>
            <a:prstGeom prst="rect">
              <a:avLst/>
            </a:prstGeom>
          </p:spPr>
        </p:pic>
        <p:grpSp>
          <p:nvGrpSpPr>
            <p:cNvPr id="31" name="Group 6"/>
            <p:cNvGrpSpPr/>
            <p:nvPr/>
          </p:nvGrpSpPr>
          <p:grpSpPr>
            <a:xfrm>
              <a:off x="762000" y="1905000"/>
              <a:ext cx="2209802" cy="761999"/>
              <a:chOff x="914400" y="3124200"/>
              <a:chExt cx="2819400" cy="842637"/>
            </a:xfrm>
          </p:grpSpPr>
          <p:pic>
            <p:nvPicPr>
              <p:cNvPr id="32" name="Picture 3" descr="happy_black_fish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14400" y="3124200"/>
                <a:ext cx="1295400" cy="842637"/>
              </a:xfrm>
              <a:prstGeom prst="rect">
                <a:avLst/>
              </a:prstGeom>
            </p:spPr>
          </p:pic>
          <p:pic>
            <p:nvPicPr>
              <p:cNvPr id="33" name="Picture 32" descr="happy_black_fish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76400" y="3124200"/>
                <a:ext cx="1295400" cy="842637"/>
              </a:xfrm>
              <a:prstGeom prst="rect">
                <a:avLst/>
              </a:prstGeom>
            </p:spPr>
          </p:pic>
          <p:pic>
            <p:nvPicPr>
              <p:cNvPr id="34" name="Picture 33" descr="happy_black_fish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438400" y="3124200"/>
                <a:ext cx="1295400" cy="842637"/>
              </a:xfrm>
              <a:prstGeom prst="rect">
                <a:avLst/>
              </a:pr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2133600" y="304800"/>
            <a:ext cx="5943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থালাতে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24400" y="487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1600" y="4800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91400" y="2819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95800" y="2895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600" y="5181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৩+৩+৩+৩+৩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00200" y="2819400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10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১৫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47800" y="5791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81200" y="5867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×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2200" y="5791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5600" y="5867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52800" y="5867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9" grpId="0"/>
      <p:bldP spid="51" grpId="0"/>
      <p:bldP spid="53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838200"/>
            <a:ext cx="2667000" cy="1371600"/>
            <a:chOff x="1219201" y="2362200"/>
            <a:chExt cx="3352798" cy="1969945"/>
          </a:xfrm>
        </p:grpSpPr>
        <p:pic>
          <p:nvPicPr>
            <p:cNvPr id="3" name="Picture 2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1" y="2971801"/>
              <a:ext cx="3276600" cy="1360344"/>
            </a:xfrm>
            <a:prstGeom prst="rect">
              <a:avLst/>
            </a:prstGeom>
          </p:spPr>
        </p:pic>
        <p:pic>
          <p:nvPicPr>
            <p:cNvPr id="4" name="Picture 2" descr="http://pngimg.com/upload/mango_PNG918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2438400"/>
              <a:ext cx="1295398" cy="1295399"/>
            </a:xfrm>
            <a:prstGeom prst="rect">
              <a:avLst/>
            </a:prstGeom>
            <a:noFill/>
          </p:spPr>
        </p:pic>
        <p:pic>
          <p:nvPicPr>
            <p:cNvPr id="5" name="Picture 4" descr="http://pngimg.com/upload/mango_PNG918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2362200"/>
              <a:ext cx="1371599" cy="1371600"/>
            </a:xfrm>
            <a:prstGeom prst="rect">
              <a:avLst/>
            </a:prstGeom>
            <a:noFill/>
          </p:spPr>
        </p:pic>
        <p:pic>
          <p:nvPicPr>
            <p:cNvPr id="6" name="Picture 4" descr="http://pngimg.com/upload/mango_PNG918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2362200"/>
              <a:ext cx="1371599" cy="137160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2743200" y="838200"/>
            <a:ext cx="2667000" cy="1371600"/>
            <a:chOff x="1219201" y="2362200"/>
            <a:chExt cx="3352798" cy="1969945"/>
          </a:xfrm>
        </p:grpSpPr>
        <p:pic>
          <p:nvPicPr>
            <p:cNvPr id="9" name="Picture 8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1" y="2971801"/>
              <a:ext cx="3276600" cy="1360344"/>
            </a:xfrm>
            <a:prstGeom prst="rect">
              <a:avLst/>
            </a:prstGeom>
          </p:spPr>
        </p:pic>
        <p:pic>
          <p:nvPicPr>
            <p:cNvPr id="10" name="Picture 2" descr="http://pngimg.com/upload/mango_PNG918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2438400"/>
              <a:ext cx="1295398" cy="1295399"/>
            </a:xfrm>
            <a:prstGeom prst="rect">
              <a:avLst/>
            </a:prstGeom>
            <a:noFill/>
          </p:spPr>
        </p:pic>
        <p:pic>
          <p:nvPicPr>
            <p:cNvPr id="11" name="Picture 10" descr="http://pngimg.com/upload/mango_PNG918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2362200"/>
              <a:ext cx="1371599" cy="1371600"/>
            </a:xfrm>
            <a:prstGeom prst="rect">
              <a:avLst/>
            </a:prstGeom>
            <a:noFill/>
          </p:spPr>
        </p:pic>
        <p:pic>
          <p:nvPicPr>
            <p:cNvPr id="12" name="Picture 4" descr="http://pngimg.com/upload/mango_PNG918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2362200"/>
              <a:ext cx="1371599" cy="13716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43600" y="762000"/>
            <a:ext cx="2667000" cy="1371600"/>
            <a:chOff x="1219201" y="2362200"/>
            <a:chExt cx="3352798" cy="1969945"/>
          </a:xfrm>
        </p:grpSpPr>
        <p:pic>
          <p:nvPicPr>
            <p:cNvPr id="14" name="Picture 13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1" y="2971801"/>
              <a:ext cx="3276600" cy="1360344"/>
            </a:xfrm>
            <a:prstGeom prst="rect">
              <a:avLst/>
            </a:prstGeom>
          </p:spPr>
        </p:pic>
        <p:pic>
          <p:nvPicPr>
            <p:cNvPr id="15" name="Picture 2" descr="http://pngimg.com/upload/mango_PNG918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2438400"/>
              <a:ext cx="1295398" cy="1295399"/>
            </a:xfrm>
            <a:prstGeom prst="rect">
              <a:avLst/>
            </a:prstGeom>
            <a:noFill/>
          </p:spPr>
        </p:pic>
        <p:pic>
          <p:nvPicPr>
            <p:cNvPr id="16" name="Picture 15" descr="http://pngimg.com/upload/mango_PNG918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2362200"/>
              <a:ext cx="1371599" cy="1371600"/>
            </a:xfrm>
            <a:prstGeom prst="rect">
              <a:avLst/>
            </a:prstGeom>
            <a:noFill/>
          </p:spPr>
        </p:pic>
        <p:pic>
          <p:nvPicPr>
            <p:cNvPr id="17" name="Picture 4" descr="http://pngimg.com/upload/mango_PNG918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2362200"/>
              <a:ext cx="1371599" cy="1371600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1143000" y="213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213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2133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971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থালাতে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5029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5181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5257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5181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5181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5181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4200" y="5181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5943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19400" y="5943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0" y="594360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000" y="5943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2400" y="594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11111 L 0.00416 0.444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 L -0.0375 0.4555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25 0.4555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printmonkey.com/admin/images/image/Jetstream_Pe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1752600" cy="1752600"/>
          </a:xfrm>
          <a:prstGeom prst="rect">
            <a:avLst/>
          </a:prstGeom>
          <a:noFill/>
        </p:spPr>
      </p:pic>
      <p:pic>
        <p:nvPicPr>
          <p:cNvPr id="49156" name="Picture 4" descr="http://www.printmonkey.com/admin/images/image/Jetstream_Pe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1905000" cy="1905000"/>
          </a:xfrm>
          <a:prstGeom prst="rect">
            <a:avLst/>
          </a:prstGeom>
          <a:noFill/>
        </p:spPr>
      </p:pic>
      <p:pic>
        <p:nvPicPr>
          <p:cNvPr id="49158" name="Picture 6" descr="http://www.printmonkey.com/admin/images/image/Jetstream_Pe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057400"/>
            <a:ext cx="1752600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343400"/>
            <a:ext cx="6705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আছে।সেখানে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791200"/>
            <a:ext cx="3124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/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×৪ = ১২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28600"/>
            <a:ext cx="2743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6600" y="533400"/>
            <a:ext cx="2590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4267200"/>
            <a:ext cx="55626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আছে।সেখানে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000" y="5562600"/>
            <a:ext cx="4114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৩×৫=১৫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0" y="2057400"/>
            <a:ext cx="3048000" cy="1828800"/>
            <a:chOff x="5018844" y="2209800"/>
            <a:chExt cx="4125156" cy="2438400"/>
          </a:xfrm>
        </p:grpSpPr>
        <p:pic>
          <p:nvPicPr>
            <p:cNvPr id="94216" name="Picture 8" descr="http://www.luckyden.com/assets/images/AlanLeeImages/PLH1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8844" y="2209800"/>
              <a:ext cx="4125156" cy="2438400"/>
            </a:xfrm>
            <a:prstGeom prst="rect">
              <a:avLst/>
            </a:prstGeom>
            <a:noFill/>
          </p:spPr>
        </p:pic>
        <p:pic>
          <p:nvPicPr>
            <p:cNvPr id="43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22860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44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24384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47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4384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48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00" y="23622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49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2438400"/>
              <a:ext cx="776611" cy="1295400"/>
            </a:xfrm>
            <a:prstGeom prst="rect">
              <a:avLst/>
            </a:prstGeom>
            <a:noFill/>
          </p:spPr>
        </p:pic>
      </p:grpSp>
      <p:grpSp>
        <p:nvGrpSpPr>
          <p:cNvPr id="51" name="Group 50"/>
          <p:cNvGrpSpPr/>
          <p:nvPr/>
        </p:nvGrpSpPr>
        <p:grpSpPr>
          <a:xfrm>
            <a:off x="3048000" y="2209800"/>
            <a:ext cx="3048000" cy="1752600"/>
            <a:chOff x="5018844" y="2209800"/>
            <a:chExt cx="4125156" cy="2438400"/>
          </a:xfrm>
        </p:grpSpPr>
        <p:pic>
          <p:nvPicPr>
            <p:cNvPr id="52" name="Picture 8" descr="http://www.luckyden.com/assets/images/AlanLeeImages/PLH1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18844" y="2209800"/>
              <a:ext cx="4125156" cy="2438400"/>
            </a:xfrm>
            <a:prstGeom prst="rect">
              <a:avLst/>
            </a:prstGeom>
            <a:noFill/>
          </p:spPr>
        </p:pic>
        <p:pic>
          <p:nvPicPr>
            <p:cNvPr id="53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22860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54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4600" y="24384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55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24384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56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23622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57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91400" y="2438400"/>
              <a:ext cx="776611" cy="1295400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6096000" y="2286000"/>
            <a:ext cx="3048000" cy="1981200"/>
            <a:chOff x="5018844" y="2209800"/>
            <a:chExt cx="4125156" cy="2438400"/>
          </a:xfrm>
        </p:grpSpPr>
        <p:pic>
          <p:nvPicPr>
            <p:cNvPr id="59" name="Picture 8" descr="http://www.luckyden.com/assets/images/AlanLeeImages/PLH1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18844" y="2209800"/>
              <a:ext cx="4125156" cy="2438400"/>
            </a:xfrm>
            <a:prstGeom prst="rect">
              <a:avLst/>
            </a:prstGeom>
            <a:noFill/>
          </p:spPr>
        </p:pic>
        <p:pic>
          <p:nvPicPr>
            <p:cNvPr id="60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22860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61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24600" y="24384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62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81800" y="24384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63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01000" y="2362200"/>
              <a:ext cx="776611" cy="1295400"/>
            </a:xfrm>
            <a:prstGeom prst="rect">
              <a:avLst/>
            </a:prstGeom>
            <a:noFill/>
          </p:spPr>
        </p:pic>
        <p:pic>
          <p:nvPicPr>
            <p:cNvPr id="64" name="Picture 6" descr="http://pngimg.com/upload/pineapple_PNG274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2438400"/>
              <a:ext cx="776611" cy="1295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066800"/>
            <a:ext cx="2362200" cy="1524000"/>
            <a:chOff x="838200" y="990600"/>
            <a:chExt cx="2895599" cy="1788590"/>
          </a:xfrm>
        </p:grpSpPr>
        <p:pic>
          <p:nvPicPr>
            <p:cNvPr id="60418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1" y="1143001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3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600" y="990600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4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1066800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5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1066800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10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143000"/>
              <a:ext cx="1219199" cy="1636189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3352800" y="1143000"/>
            <a:ext cx="2438400" cy="1524000"/>
            <a:chOff x="838200" y="990600"/>
            <a:chExt cx="2895599" cy="1788590"/>
          </a:xfrm>
        </p:grpSpPr>
        <p:pic>
          <p:nvPicPr>
            <p:cNvPr id="21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1" y="1143001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22" name="Picture 21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600" y="990600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23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1066800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24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1066800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25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143000"/>
              <a:ext cx="1219199" cy="1636189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6400800" y="1295400"/>
            <a:ext cx="2362200" cy="1600200"/>
            <a:chOff x="838200" y="990600"/>
            <a:chExt cx="2895599" cy="1788590"/>
          </a:xfrm>
        </p:grpSpPr>
        <p:pic>
          <p:nvPicPr>
            <p:cNvPr id="27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1" y="1143001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28" name="Picture 27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600" y="990600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29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1066800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30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1066800"/>
              <a:ext cx="1219199" cy="1636189"/>
            </a:xfrm>
            <a:prstGeom prst="rect">
              <a:avLst/>
            </a:prstGeom>
            <a:noFill/>
          </p:spPr>
        </p:pic>
        <p:pic>
          <p:nvPicPr>
            <p:cNvPr id="31" name="Picture 2" descr="http://vignette3.wikia.nocookie.net/lotr/images/f/f1/Walkingstick_.png/revision/latest?cb=201307190410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143000"/>
              <a:ext cx="1219199" cy="1636189"/>
            </a:xfrm>
            <a:prstGeom prst="rect">
              <a:avLst/>
            </a:prstGeom>
            <a:noFill/>
          </p:spPr>
        </p:pic>
      </p:grpSp>
      <p:sp>
        <p:nvSpPr>
          <p:cNvPr id="32" name="TextBox 31"/>
          <p:cNvSpPr txBox="1"/>
          <p:nvPr/>
        </p:nvSpPr>
        <p:spPr>
          <a:xfrm>
            <a:off x="533400" y="3352800"/>
            <a:ext cx="70104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আছে।সেখানে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× ৫=১৫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_flower_in_the_dew_wallpaper.jpg"/>
          <p:cNvPicPr>
            <a:picLocks noChangeAspect="1"/>
          </p:cNvPicPr>
          <p:nvPr/>
        </p:nvPicPr>
        <p:blipFill>
          <a:blip r:embed="rId2"/>
          <a:srcRect b="6667"/>
          <a:stretch>
            <a:fillRect/>
          </a:stretch>
        </p:blipFill>
        <p:spPr>
          <a:xfrm>
            <a:off x="0" y="0"/>
            <a:ext cx="915941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33400"/>
            <a:ext cx="320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838200"/>
            <a:ext cx="3581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4800" dirty="0" smtClean="0"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14600"/>
            <a:ext cx="5638800" cy="20621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মলয় কান্তি তালুকদার</a:t>
            </a:r>
          </a:p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প্রধান শিক্ষক</a:t>
            </a:r>
          </a:p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সিংহবীজ সরকারি প্রাথমিক বিদ্যালয়</a:t>
            </a:r>
          </a:p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শ্রীমংগল, মৌলভীবাজার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057400"/>
            <a:ext cx="3276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3048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10000"/>
            <a:ext cx="4267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724400"/>
            <a:ext cx="3124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634" y="1955075"/>
            <a:ext cx="266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0" y="533400"/>
            <a:ext cx="2969083" cy="9233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14400"/>
            <a:ext cx="2590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90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7432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১২.১ 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685800"/>
            <a:ext cx="533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524000"/>
            <a:ext cx="6096001" cy="22159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1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85800"/>
            <a:ext cx="6553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Meena_Raj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7513930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sportsclipart.com/sports_clipart/a_redheaded_boy_holding_a_yellow_school_sports_ball_0515-1003-1516-5731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1" y="3429000"/>
            <a:ext cx="1447800" cy="28575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14400" y="2667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2667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2590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3733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495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4495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495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4495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4572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4495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4495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4419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5257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800" y="5257800"/>
            <a:ext cx="30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×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0" y="5257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2800" y="5257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6200" y="5334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579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700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5800" y="5715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447800" y="55626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3009900" y="56007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V="1">
            <a:off x="4229100" y="56007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04800" y="1219200"/>
            <a:ext cx="2057400" cy="1524000"/>
            <a:chOff x="1295400" y="2590800"/>
            <a:chExt cx="4486275" cy="2305050"/>
          </a:xfrm>
        </p:grpSpPr>
        <p:pic>
          <p:nvPicPr>
            <p:cNvPr id="55" name="Picture 2" descr="http://www.cosyhomeblog.com/wp-content/uploads/2014/04/laser-print-wooden-tra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2590800"/>
              <a:ext cx="4486275" cy="2305050"/>
            </a:xfrm>
            <a:prstGeom prst="rect">
              <a:avLst/>
            </a:prstGeom>
            <a:noFill/>
          </p:spPr>
        </p:pic>
        <p:pic>
          <p:nvPicPr>
            <p:cNvPr id="56" name="Picture 4" descr="http://1.bp.blogspot.com/-KCeY792JHps/T5rddCHNbuI/AAAAAAAABE8/82To6rreyFQ/s1600/footba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2200" y="2895600"/>
              <a:ext cx="1524000" cy="1143694"/>
            </a:xfrm>
            <a:prstGeom prst="rect">
              <a:avLst/>
            </a:prstGeom>
            <a:noFill/>
          </p:spPr>
        </p:pic>
        <p:pic>
          <p:nvPicPr>
            <p:cNvPr id="57" name="Picture 4" descr="http://1.bp.blogspot.com/-KCeY792JHps/T5rddCHNbuI/AAAAAAAABE8/82To6rreyFQ/s1600/footba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2743200"/>
              <a:ext cx="1524000" cy="1143694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3276600" y="1143000"/>
            <a:ext cx="1905000" cy="1600200"/>
            <a:chOff x="1295400" y="2590800"/>
            <a:chExt cx="4486275" cy="2305050"/>
          </a:xfrm>
        </p:grpSpPr>
        <p:pic>
          <p:nvPicPr>
            <p:cNvPr id="59" name="Picture 2" descr="http://www.cosyhomeblog.com/wp-content/uploads/2014/04/laser-print-wooden-tra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2590800"/>
              <a:ext cx="4486275" cy="2305050"/>
            </a:xfrm>
            <a:prstGeom prst="rect">
              <a:avLst/>
            </a:prstGeom>
            <a:noFill/>
          </p:spPr>
        </p:pic>
        <p:pic>
          <p:nvPicPr>
            <p:cNvPr id="60" name="Picture 4" descr="http://1.bp.blogspot.com/-KCeY792JHps/T5rddCHNbuI/AAAAAAAABE8/82To6rreyFQ/s1600/footba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2200" y="2895600"/>
              <a:ext cx="1524000" cy="1143694"/>
            </a:xfrm>
            <a:prstGeom prst="rect">
              <a:avLst/>
            </a:prstGeom>
            <a:noFill/>
          </p:spPr>
        </p:pic>
        <p:pic>
          <p:nvPicPr>
            <p:cNvPr id="61" name="Picture 4" descr="http://1.bp.blogspot.com/-KCeY792JHps/T5rddCHNbuI/AAAAAAAABE8/82To6rreyFQ/s1600/footba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2743200"/>
              <a:ext cx="1524000" cy="1143694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6705600" y="1066800"/>
            <a:ext cx="1905000" cy="1600200"/>
            <a:chOff x="1295400" y="2590800"/>
            <a:chExt cx="4486275" cy="2305050"/>
          </a:xfrm>
        </p:grpSpPr>
        <p:pic>
          <p:nvPicPr>
            <p:cNvPr id="63" name="Picture 2" descr="http://www.cosyhomeblog.com/wp-content/uploads/2014/04/laser-print-wooden-tra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2590800"/>
              <a:ext cx="4486275" cy="2305050"/>
            </a:xfrm>
            <a:prstGeom prst="rect">
              <a:avLst/>
            </a:prstGeom>
            <a:noFill/>
          </p:spPr>
        </p:pic>
        <p:pic>
          <p:nvPicPr>
            <p:cNvPr id="64" name="Picture 4" descr="http://1.bp.blogspot.com/-KCeY792JHps/T5rddCHNbuI/AAAAAAAABE8/82To6rreyFQ/s1600/footba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2200" y="2895600"/>
              <a:ext cx="1524000" cy="1143694"/>
            </a:xfrm>
            <a:prstGeom prst="rect">
              <a:avLst/>
            </a:prstGeom>
            <a:noFill/>
          </p:spPr>
        </p:pic>
        <p:pic>
          <p:nvPicPr>
            <p:cNvPr id="65" name="Picture 4" descr="http://1.bp.blogspot.com/-KCeY792JHps/T5rddCHNbuI/AAAAAAAABE8/82To6rreyFQ/s1600/footba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2743200"/>
              <a:ext cx="1524000" cy="1143694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1981200" y="5715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09800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91000" y="586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/>
      <p:bldP spid="24" grpId="0"/>
      <p:bldP spid="25" grpId="0"/>
      <p:bldP spid="18" grpId="0"/>
      <p:bldP spid="23" grpId="0"/>
      <p:bldP spid="27" grpId="0"/>
      <p:bldP spid="28" grpId="0"/>
      <p:bldP spid="29" grpId="0"/>
      <p:bldP spid="30" grpId="0"/>
      <p:bldP spid="31" grpId="0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24200" y="838200"/>
            <a:ext cx="2133600" cy="1447799"/>
            <a:chOff x="3352800" y="1600200"/>
            <a:chExt cx="2667000" cy="1585097"/>
          </a:xfrm>
        </p:grpSpPr>
        <p:pic>
          <p:nvPicPr>
            <p:cNvPr id="3" name="Picture 2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1600200"/>
              <a:ext cx="2667000" cy="1585097"/>
            </a:xfrm>
            <a:prstGeom prst="rect">
              <a:avLst/>
            </a:prstGeom>
          </p:spPr>
        </p:pic>
        <p:pic>
          <p:nvPicPr>
            <p:cNvPr id="9" name="Picture 8" descr="apple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1676400"/>
              <a:ext cx="1143000" cy="1143000"/>
            </a:xfrm>
            <a:prstGeom prst="rect">
              <a:avLst/>
            </a:prstGeom>
          </p:spPr>
        </p:pic>
        <p:pic>
          <p:nvPicPr>
            <p:cNvPr id="10" name="Picture 9" descr="apple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1676400"/>
              <a:ext cx="1143000" cy="1143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81000" y="838200"/>
            <a:ext cx="2286000" cy="1295400"/>
            <a:chOff x="304800" y="2133600"/>
            <a:chExt cx="2667000" cy="1585097"/>
          </a:xfrm>
        </p:grpSpPr>
        <p:pic>
          <p:nvPicPr>
            <p:cNvPr id="2" name="Picture 1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133600"/>
              <a:ext cx="2667000" cy="1585097"/>
            </a:xfrm>
            <a:prstGeom prst="rect">
              <a:avLst/>
            </a:prstGeom>
          </p:spPr>
        </p:pic>
        <p:pic>
          <p:nvPicPr>
            <p:cNvPr id="7" name="Picture 6" descr="apple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" y="2133600"/>
              <a:ext cx="1143000" cy="1143000"/>
            </a:xfrm>
            <a:prstGeom prst="rect">
              <a:avLst/>
            </a:prstGeom>
          </p:spPr>
        </p:pic>
        <p:pic>
          <p:nvPicPr>
            <p:cNvPr id="12" name="Picture 11" descr="apple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2133600"/>
              <a:ext cx="1143000" cy="1143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57800" y="2743200"/>
            <a:ext cx="1905000" cy="1371600"/>
            <a:chOff x="4572000" y="4267200"/>
            <a:chExt cx="2667000" cy="1585097"/>
          </a:xfrm>
        </p:grpSpPr>
        <p:pic>
          <p:nvPicPr>
            <p:cNvPr id="6" name="Picture 5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4267200"/>
              <a:ext cx="2667000" cy="1585097"/>
            </a:xfrm>
            <a:prstGeom prst="rect">
              <a:avLst/>
            </a:prstGeom>
          </p:spPr>
        </p:pic>
        <p:pic>
          <p:nvPicPr>
            <p:cNvPr id="13" name="Picture 12" descr="apple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0" y="4267200"/>
              <a:ext cx="1143000" cy="1143000"/>
            </a:xfrm>
            <a:prstGeom prst="rect">
              <a:avLst/>
            </a:prstGeom>
          </p:spPr>
        </p:pic>
        <p:pic>
          <p:nvPicPr>
            <p:cNvPr id="14" name="Picture 13" descr="apple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4267200"/>
              <a:ext cx="1143000" cy="1143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286000" y="2743200"/>
            <a:ext cx="2209800" cy="1371600"/>
            <a:chOff x="838200" y="4267200"/>
            <a:chExt cx="2667000" cy="1737497"/>
          </a:xfrm>
        </p:grpSpPr>
        <p:pic>
          <p:nvPicPr>
            <p:cNvPr id="5" name="Picture 4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4419600"/>
              <a:ext cx="2667000" cy="1585097"/>
            </a:xfrm>
            <a:prstGeom prst="rect">
              <a:avLst/>
            </a:prstGeom>
          </p:spPr>
        </p:pic>
        <p:pic>
          <p:nvPicPr>
            <p:cNvPr id="15" name="Picture 14" descr="apple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00" y="4267200"/>
              <a:ext cx="1143000" cy="1143000"/>
            </a:xfrm>
            <a:prstGeom prst="rect">
              <a:avLst/>
            </a:prstGeom>
          </p:spPr>
        </p:pic>
        <p:pic>
          <p:nvPicPr>
            <p:cNvPr id="16" name="Picture 15" descr="apple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400" y="4267200"/>
              <a:ext cx="1143000" cy="114300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295400" y="2133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2209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2286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২টি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5600" y="4191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২টি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800" y="4191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000" y="152400"/>
            <a:ext cx="64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থালাতে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324600" y="838200"/>
            <a:ext cx="2133600" cy="1447799"/>
            <a:chOff x="3352800" y="1600200"/>
            <a:chExt cx="2667000" cy="1585097"/>
          </a:xfrm>
        </p:grpSpPr>
        <p:pic>
          <p:nvPicPr>
            <p:cNvPr id="40" name="Picture 39" descr="pla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1600200"/>
              <a:ext cx="2667000" cy="1585097"/>
            </a:xfrm>
            <a:prstGeom prst="rect">
              <a:avLst/>
            </a:prstGeom>
          </p:spPr>
        </p:pic>
        <p:pic>
          <p:nvPicPr>
            <p:cNvPr id="41" name="Picture 40" descr="apple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1676400"/>
              <a:ext cx="1143000" cy="1143000"/>
            </a:xfrm>
            <a:prstGeom prst="rect">
              <a:avLst/>
            </a:prstGeom>
          </p:spPr>
        </p:pic>
        <p:pic>
          <p:nvPicPr>
            <p:cNvPr id="42" name="Picture 41" descr="apple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1676400"/>
              <a:ext cx="1143000" cy="11430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219200" y="464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থালাতে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5181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51816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7400" y="5181600"/>
            <a:ext cx="35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2590800" y="5181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3276600" y="5181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5181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4191000" y="5181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0" y="5181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7800" y="5181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3600" y="5257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77000" y="5257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0" y="5791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67000" y="601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05000" y="57912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6000" y="5791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67000" y="57912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71800" y="579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8" grpId="0" animBg="1"/>
      <p:bldP spid="30" grpId="0"/>
      <p:bldP spid="32" grpId="0"/>
      <p:bldP spid="33" grpId="0"/>
      <p:bldP spid="36" grpId="0"/>
      <p:bldP spid="37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290</Words>
  <Application>Microsoft Office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Theme1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mowlobibazar</dc:creator>
  <cp:lastModifiedBy>Shinghbiz GPS</cp:lastModifiedBy>
  <cp:revision>58</cp:revision>
  <dcterms:created xsi:type="dcterms:W3CDTF">2006-08-16T00:00:00Z</dcterms:created>
  <dcterms:modified xsi:type="dcterms:W3CDTF">2019-12-03T05:13:08Z</dcterms:modified>
</cp:coreProperties>
</file>