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5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7AF2B-05E3-4AA7-B17D-E42A812E026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220C7-FBAF-4D39-8A02-F228F3DC8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9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C4D-4F43-46E0-9D68-926A43467B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38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C4D-4F43-46E0-9D68-926A43467B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57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C4D-4F43-46E0-9D68-926A43467B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3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205" t="-250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657600"/>
            <a:ext cx="777240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851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5715000"/>
            <a:ext cx="8534400" cy="9144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/>
          <p:cNvSpPr/>
          <p:nvPr/>
        </p:nvSpPr>
        <p:spPr>
          <a:xfrm rot="8488718">
            <a:off x="3681815" y="1196718"/>
            <a:ext cx="3196688" cy="2421468"/>
          </a:xfrm>
          <a:prstGeom prst="rtTriangl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589222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 ত্রিভুজের তিনটি  বাহু পরস্পর অসমান তাকে বিষমবাহু বলে 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1676400" y="3124200"/>
            <a:ext cx="5881024" cy="1447800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ABC</a:t>
            </a:r>
            <a:r>
              <a:rPr lang="bn-BD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বিষমবাহু ত্রিভুজ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76753" y="-52682"/>
            <a:ext cx="4919447" cy="2643482"/>
            <a:chOff x="1524000" y="826256"/>
            <a:chExt cx="5791200" cy="4192764"/>
          </a:xfrm>
        </p:grpSpPr>
        <p:sp>
          <p:nvSpPr>
            <p:cNvPr id="7" name="TextBox 6"/>
            <p:cNvSpPr txBox="1"/>
            <p:nvPr/>
          </p:nvSpPr>
          <p:spPr>
            <a:xfrm>
              <a:off x="4450979" y="826256"/>
              <a:ext cx="357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0" y="4419600"/>
              <a:ext cx="357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57632" y="4495800"/>
              <a:ext cx="357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95800" y="1114843"/>
            <a:ext cx="2171700" cy="1475957"/>
            <a:chOff x="6210657" y="4036946"/>
            <a:chExt cx="1770757" cy="916054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7696200" y="4114800"/>
              <a:ext cx="190143" cy="5944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210657" y="4114800"/>
              <a:ext cx="190143" cy="11889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850334" y="4751339"/>
              <a:ext cx="0" cy="20166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791271" y="4238221"/>
              <a:ext cx="190143" cy="5944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644419" y="4036946"/>
              <a:ext cx="190143" cy="5944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934200" y="4751339"/>
              <a:ext cx="0" cy="20166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692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715710" y="457200"/>
            <a:ext cx="3604377" cy="1524000"/>
            <a:chOff x="4328886" y="1325300"/>
            <a:chExt cx="4738914" cy="334968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328886" y="4622800"/>
              <a:ext cx="4724400" cy="3628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4357914" y="1325300"/>
              <a:ext cx="4709886" cy="3349680"/>
              <a:chOff x="4343400" y="1325300"/>
              <a:chExt cx="4709886" cy="334968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H="1">
                <a:off x="4343400" y="1325300"/>
                <a:ext cx="2514600" cy="3319272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858000" y="1325300"/>
                <a:ext cx="2195286" cy="334968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605087" y="2467428"/>
            <a:ext cx="2340443" cy="2485572"/>
            <a:chOff x="533400" y="2271486"/>
            <a:chExt cx="2340443" cy="2485572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33400" y="4701847"/>
              <a:ext cx="2332246" cy="1568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543969" y="2271486"/>
              <a:ext cx="2329874" cy="2485572"/>
              <a:chOff x="543969" y="2271486"/>
              <a:chExt cx="2329874" cy="2485572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563278" y="2271486"/>
                <a:ext cx="0" cy="2446045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43969" y="2283154"/>
                <a:ext cx="2329874" cy="2473904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16"/>
          <p:cNvGrpSpPr/>
          <p:nvPr/>
        </p:nvGrpSpPr>
        <p:grpSpPr>
          <a:xfrm>
            <a:off x="3195887" y="2971800"/>
            <a:ext cx="1950497" cy="1905000"/>
            <a:chOff x="4328886" y="1325300"/>
            <a:chExt cx="4738914" cy="334968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328886" y="4622800"/>
              <a:ext cx="4724400" cy="3628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4357914" y="1325300"/>
              <a:ext cx="4709886" cy="3349680"/>
              <a:chOff x="4343400" y="1325300"/>
              <a:chExt cx="4709886" cy="334968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H="1">
                <a:off x="4343400" y="1325300"/>
                <a:ext cx="2514600" cy="3319272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858000" y="1325300"/>
                <a:ext cx="2195286" cy="334968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61"/>
          <p:cNvGrpSpPr/>
          <p:nvPr/>
        </p:nvGrpSpPr>
        <p:grpSpPr>
          <a:xfrm>
            <a:off x="5145706" y="2743200"/>
            <a:ext cx="3236294" cy="2113540"/>
            <a:chOff x="5105400" y="2743200"/>
            <a:chExt cx="3236294" cy="211354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15001" y="4812065"/>
              <a:ext cx="2626693" cy="1711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105400" y="2743200"/>
              <a:ext cx="685800" cy="211354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105400" y="2763260"/>
              <a:ext cx="3236294" cy="209348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376299" y="828436"/>
            <a:ext cx="256103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কোণভেদে ত্রিভুজ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944" y="6336268"/>
            <a:ext cx="8022750" cy="44627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বাহুভেদে ত্রিভুজ তিন প্রকার ।যথাঃ</a:t>
            </a:r>
            <a:r>
              <a:rPr lang="bn-BD" sz="23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bn-BD" sz="23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ত্রিভুজ,</a:t>
            </a:r>
            <a:r>
              <a:rPr lang="en-US" sz="2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সূক্ষ্মকোণী</a:t>
            </a:r>
            <a:r>
              <a:rPr lang="bn-BD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ত্রিভুজ,</a:t>
            </a:r>
            <a:r>
              <a:rPr lang="en-US" sz="2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স্থূলকোণী</a:t>
            </a:r>
            <a:r>
              <a:rPr lang="bn-BD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ত্রিভুজ।</a:t>
            </a:r>
            <a:endParaRPr lang="en-US" sz="2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771210" y="1981200"/>
            <a:ext cx="2796277" cy="990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242823" y="2017486"/>
            <a:ext cx="227374" cy="72571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541122" y="1981200"/>
            <a:ext cx="605262" cy="685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Up Arrow Callout 31"/>
          <p:cNvSpPr/>
          <p:nvPr/>
        </p:nvSpPr>
        <p:spPr>
          <a:xfrm>
            <a:off x="457200" y="5105400"/>
            <a:ext cx="2237490" cy="990600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bn-BD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Up Arrow Callout 32"/>
          <p:cNvSpPr/>
          <p:nvPr/>
        </p:nvSpPr>
        <p:spPr>
          <a:xfrm>
            <a:off x="3124200" y="5105400"/>
            <a:ext cx="2431398" cy="914400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্ম</a:t>
            </a:r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কোণী ত্রিভুজ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4" name="Up Arrow Callout 33"/>
          <p:cNvSpPr/>
          <p:nvPr/>
        </p:nvSpPr>
        <p:spPr>
          <a:xfrm>
            <a:off x="5731140" y="5105400"/>
            <a:ext cx="2610554" cy="914400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স্থ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লকোণী ত্রিভুজ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3015121" y="914400"/>
            <a:ext cx="637966" cy="21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85800" y="4408323"/>
            <a:ext cx="533400" cy="468477"/>
            <a:chOff x="685800" y="4408323"/>
            <a:chExt cx="533400" cy="4684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85800" y="449580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90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4495800"/>
                  <a:ext cx="45720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333" r="-4133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Group 37"/>
            <p:cNvGrpSpPr/>
            <p:nvPr/>
          </p:nvGrpSpPr>
          <p:grpSpPr>
            <a:xfrm>
              <a:off x="685800" y="4408323"/>
              <a:ext cx="533400" cy="468477"/>
              <a:chOff x="685800" y="4408323"/>
              <a:chExt cx="533400" cy="468477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685800" y="4408323"/>
                <a:ext cx="5334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219200" y="4408323"/>
                <a:ext cx="0" cy="468477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/>
          <p:cNvGrpSpPr/>
          <p:nvPr/>
        </p:nvGrpSpPr>
        <p:grpSpPr>
          <a:xfrm>
            <a:off x="3424487" y="3268151"/>
            <a:ext cx="1514109" cy="1598425"/>
            <a:chOff x="3424487" y="3268151"/>
            <a:chExt cx="1514109" cy="1598425"/>
          </a:xfrm>
        </p:grpSpPr>
        <p:grpSp>
          <p:nvGrpSpPr>
            <p:cNvPr id="42" name="Group 41"/>
            <p:cNvGrpSpPr/>
            <p:nvPr/>
          </p:nvGrpSpPr>
          <p:grpSpPr>
            <a:xfrm>
              <a:off x="3458629" y="4343588"/>
              <a:ext cx="533400" cy="468477"/>
              <a:chOff x="685800" y="4408323"/>
              <a:chExt cx="533400" cy="468477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685800" y="4408323"/>
                <a:ext cx="5334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219200" y="4408323"/>
                <a:ext cx="0" cy="468477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 rot="16354037">
              <a:off x="4398850" y="4365637"/>
              <a:ext cx="533400" cy="468477"/>
              <a:chOff x="685800" y="4408323"/>
              <a:chExt cx="533400" cy="46847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685800" y="4408323"/>
                <a:ext cx="5334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219200" y="4408323"/>
                <a:ext cx="0" cy="468477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 rot="8198201">
              <a:off x="4082224" y="3344450"/>
              <a:ext cx="338290" cy="353788"/>
              <a:chOff x="685800" y="4408323"/>
              <a:chExt cx="533400" cy="468477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685800" y="4408323"/>
                <a:ext cx="5334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219200" y="4408323"/>
                <a:ext cx="0" cy="468477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3424487" y="4442733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60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4487" y="4442733"/>
                  <a:ext cx="45720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r="-41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4006938" y="3268151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60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6938" y="3268151"/>
                  <a:ext cx="45720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4266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4481396" y="4442733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60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1396" y="4442733"/>
                  <a:ext cx="45720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333" r="-42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77"/>
          <p:cNvGrpSpPr/>
          <p:nvPr/>
        </p:nvGrpSpPr>
        <p:grpSpPr>
          <a:xfrm>
            <a:off x="5862887" y="4179237"/>
            <a:ext cx="725446" cy="805639"/>
            <a:chOff x="5862887" y="4179237"/>
            <a:chExt cx="725446" cy="805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5862887" y="4287411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120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2887" y="4287411"/>
                  <a:ext cx="45720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6933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oup 74"/>
            <p:cNvGrpSpPr/>
            <p:nvPr/>
          </p:nvGrpSpPr>
          <p:grpSpPr>
            <a:xfrm rot="19586318">
              <a:off x="5909369" y="4179237"/>
              <a:ext cx="678964" cy="805639"/>
              <a:chOff x="685800" y="4408323"/>
              <a:chExt cx="533400" cy="468477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685800" y="4408323"/>
                <a:ext cx="5334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1219200" y="4408323"/>
                <a:ext cx="0" cy="468477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8863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p Arrow Callout 13"/>
          <p:cNvSpPr/>
          <p:nvPr/>
        </p:nvSpPr>
        <p:spPr>
          <a:xfrm>
            <a:off x="3429590" y="4131972"/>
            <a:ext cx="3047410" cy="990600"/>
          </a:xfrm>
          <a:prstGeom prst="upArrowCallout">
            <a:avLst/>
          </a:prstGeom>
          <a:solidFill>
            <a:srgbClr val="00B05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ABC </a:t>
            </a:r>
            <a:r>
              <a:rPr lang="bn-BD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bn-BD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374557" y="990600"/>
            <a:ext cx="2797643" cy="3048000"/>
            <a:chOff x="533400" y="2271486"/>
            <a:chExt cx="2340443" cy="2485572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33400" y="4701847"/>
              <a:ext cx="2332246" cy="1568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543969" y="2271486"/>
              <a:ext cx="2329874" cy="2485572"/>
              <a:chOff x="543969" y="2271486"/>
              <a:chExt cx="2329874" cy="2485572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563278" y="2271486"/>
                <a:ext cx="0" cy="2446045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43969" y="2283154"/>
                <a:ext cx="2329874" cy="2473904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Rectangle 26"/>
          <p:cNvSpPr/>
          <p:nvPr/>
        </p:nvSpPr>
        <p:spPr>
          <a:xfrm>
            <a:off x="19319" y="5741082"/>
            <a:ext cx="86868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ত্রিভুজের একটি কো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 সমকোণ তাকে সমকোণী ত্রিভুজ বলে  ।</a:t>
            </a:r>
            <a:endParaRPr lang="en-US" sz="32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35767" y="457200"/>
            <a:ext cx="4069833" cy="3886200"/>
            <a:chOff x="2635767" y="457200"/>
            <a:chExt cx="4069833" cy="3886200"/>
          </a:xfrm>
        </p:grpSpPr>
        <p:sp>
          <p:nvSpPr>
            <p:cNvPr id="10" name="TextBox 9"/>
            <p:cNvSpPr txBox="1"/>
            <p:nvPr/>
          </p:nvSpPr>
          <p:spPr>
            <a:xfrm>
              <a:off x="3200400" y="457200"/>
              <a:ext cx="251285" cy="446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35767" y="3831384"/>
              <a:ext cx="251285" cy="446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54315" y="3896473"/>
              <a:ext cx="251285" cy="446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73081" y="3427996"/>
            <a:ext cx="533400" cy="468477"/>
            <a:chOff x="3475586" y="3427996"/>
            <a:chExt cx="533400" cy="4684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475586" y="3515473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90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5586" y="3515473"/>
                  <a:ext cx="457200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8333" r="-41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Group 17"/>
            <p:cNvGrpSpPr/>
            <p:nvPr/>
          </p:nvGrpSpPr>
          <p:grpSpPr>
            <a:xfrm>
              <a:off x="3475586" y="3427996"/>
              <a:ext cx="533400" cy="468477"/>
              <a:chOff x="685800" y="4408323"/>
              <a:chExt cx="533400" cy="468477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685800" y="4408323"/>
                <a:ext cx="5334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219200" y="4408323"/>
                <a:ext cx="0" cy="468477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8930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Up Arrow Callout 14"/>
          <p:cNvSpPr/>
          <p:nvPr/>
        </p:nvSpPr>
        <p:spPr>
          <a:xfrm>
            <a:off x="2133600" y="3810000"/>
            <a:ext cx="4876800" cy="1447800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ABC </a:t>
            </a:r>
            <a:r>
              <a:rPr lang="bn-BD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্ম</a:t>
            </a:r>
            <a:r>
              <a:rPr lang="bn-BD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কোণী ত্রিভুজ</a:t>
            </a:r>
            <a:endParaRPr lang="en-US" sz="4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0840" y="5663625"/>
            <a:ext cx="816976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 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সমকো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অপেক্ষা ছোট 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   স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্ম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95887" y="1295400"/>
            <a:ext cx="1950497" cy="1905000"/>
            <a:chOff x="4328886" y="1325300"/>
            <a:chExt cx="4738914" cy="334968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328886" y="4622800"/>
              <a:ext cx="4724400" cy="3628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4357914" y="1325300"/>
              <a:ext cx="4709886" cy="3349680"/>
              <a:chOff x="4343400" y="1325300"/>
              <a:chExt cx="4709886" cy="334968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H="1">
                <a:off x="4343400" y="1325300"/>
                <a:ext cx="2514600" cy="3319272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858000" y="1325300"/>
                <a:ext cx="2195286" cy="334968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/>
          <p:cNvGrpSpPr/>
          <p:nvPr/>
        </p:nvGrpSpPr>
        <p:grpSpPr>
          <a:xfrm>
            <a:off x="3424487" y="1591751"/>
            <a:ext cx="1514109" cy="1598425"/>
            <a:chOff x="3424487" y="3268151"/>
            <a:chExt cx="1514109" cy="1598425"/>
          </a:xfrm>
        </p:grpSpPr>
        <p:grpSp>
          <p:nvGrpSpPr>
            <p:cNvPr id="22" name="Group 21"/>
            <p:cNvGrpSpPr/>
            <p:nvPr/>
          </p:nvGrpSpPr>
          <p:grpSpPr>
            <a:xfrm>
              <a:off x="3458629" y="4343588"/>
              <a:ext cx="533400" cy="468477"/>
              <a:chOff x="685800" y="4408323"/>
              <a:chExt cx="533400" cy="468477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685800" y="4408323"/>
                <a:ext cx="5334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219200" y="4408323"/>
                <a:ext cx="0" cy="468477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 rot="16354037">
              <a:off x="4398850" y="4365637"/>
              <a:ext cx="533400" cy="468477"/>
              <a:chOff x="685800" y="4408323"/>
              <a:chExt cx="533400" cy="468477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685800" y="4408323"/>
                <a:ext cx="5334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219200" y="4408323"/>
                <a:ext cx="0" cy="468477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 rot="8198201">
              <a:off x="4082224" y="3344450"/>
              <a:ext cx="338290" cy="353788"/>
              <a:chOff x="685800" y="4408323"/>
              <a:chExt cx="533400" cy="468477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685800" y="4408323"/>
                <a:ext cx="5334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219200" y="4408323"/>
                <a:ext cx="0" cy="468477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424487" y="4442733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60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4487" y="4442733"/>
                  <a:ext cx="45720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r="-41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006938" y="3268151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60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6938" y="3268151"/>
                  <a:ext cx="45720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4266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481396" y="4442733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60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1396" y="4442733"/>
                  <a:ext cx="45720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333" r="-42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2743200" y="762000"/>
            <a:ext cx="2667000" cy="2743200"/>
            <a:chOff x="1524000" y="826256"/>
            <a:chExt cx="5791200" cy="4192764"/>
          </a:xfrm>
        </p:grpSpPr>
        <p:sp>
          <p:nvSpPr>
            <p:cNvPr id="35" name="TextBox 34"/>
            <p:cNvSpPr txBox="1"/>
            <p:nvPr/>
          </p:nvSpPr>
          <p:spPr>
            <a:xfrm>
              <a:off x="4450979" y="826256"/>
              <a:ext cx="357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24000" y="4419600"/>
              <a:ext cx="357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957632" y="4495800"/>
              <a:ext cx="357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34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5938" y="4724400"/>
            <a:ext cx="8835662" cy="1981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707306" y="1066800"/>
            <a:ext cx="3236294" cy="2113540"/>
            <a:chOff x="5105400" y="2743200"/>
            <a:chExt cx="3236294" cy="211354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715001" y="4812065"/>
              <a:ext cx="2626693" cy="1711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105400" y="2743200"/>
              <a:ext cx="685800" cy="211354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105400" y="2763260"/>
              <a:ext cx="3236294" cy="209348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Up Arrow Callout 15"/>
          <p:cNvSpPr/>
          <p:nvPr/>
        </p:nvSpPr>
        <p:spPr>
          <a:xfrm>
            <a:off x="2819400" y="3429000"/>
            <a:ext cx="3810000" cy="914400"/>
          </a:xfrm>
          <a:prstGeom prst="upArrowCallout">
            <a:avLst/>
          </a:prstGeom>
          <a:solidFill>
            <a:schemeClr val="accent5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ABC</a:t>
            </a:r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স্থ</a:t>
            </a:r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লকোণী ত্রিভুজ</a:t>
            </a:r>
            <a:endParaRPr lang="en-US" sz="4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938" y="5029200"/>
            <a:ext cx="88356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এক সমকো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অপেক্ষা বড় কিন্তু দুই সমকো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অপেক্ষা ছোট কো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স্থ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লকোণী ত্রিভুজ বলে  । </a:t>
            </a:r>
            <a:endParaRPr lang="en-US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24200" y="2434479"/>
            <a:ext cx="973652" cy="689721"/>
            <a:chOff x="3124200" y="2434479"/>
            <a:chExt cx="973652" cy="6897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429000" y="2743298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120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2743298"/>
                  <a:ext cx="457200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8197" r="-6933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>
              <a:off x="3124200" y="2434479"/>
              <a:ext cx="973652" cy="689721"/>
              <a:chOff x="3316906" y="2267614"/>
              <a:chExt cx="780946" cy="689721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4038600" y="2286000"/>
                <a:ext cx="5910" cy="671335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316906" y="2267614"/>
                <a:ext cx="780946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2514600" y="533400"/>
            <a:ext cx="3810000" cy="2743199"/>
            <a:chOff x="2514600" y="533400"/>
            <a:chExt cx="3810000" cy="2743199"/>
          </a:xfrm>
        </p:grpSpPr>
        <p:sp>
          <p:nvSpPr>
            <p:cNvPr id="18" name="TextBox 17"/>
            <p:cNvSpPr txBox="1"/>
            <p:nvPr/>
          </p:nvSpPr>
          <p:spPr>
            <a:xfrm>
              <a:off x="2514600" y="533400"/>
              <a:ext cx="3519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19399" y="2947856"/>
              <a:ext cx="216423" cy="286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08177" y="2989647"/>
              <a:ext cx="216423" cy="286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16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5189" y="1676400"/>
            <a:ext cx="2339411" cy="1447800"/>
            <a:chOff x="4328886" y="1325300"/>
            <a:chExt cx="4738914" cy="334968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328886" y="4622800"/>
              <a:ext cx="4724400" cy="3628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4357914" y="1325300"/>
              <a:ext cx="4709886" cy="3349680"/>
              <a:chOff x="4343400" y="1325300"/>
              <a:chExt cx="4709886" cy="334968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H="1">
                <a:off x="4343400" y="1325300"/>
                <a:ext cx="2514600" cy="3319272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858000" y="1325300"/>
                <a:ext cx="2195286" cy="334968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3060984" y="1295400"/>
            <a:ext cx="1950497" cy="1905000"/>
            <a:chOff x="4328886" y="1325300"/>
            <a:chExt cx="4738914" cy="334968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328886" y="4622800"/>
              <a:ext cx="4724400" cy="3628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4357914" y="1325300"/>
              <a:ext cx="4709886" cy="3349680"/>
              <a:chOff x="4343400" y="1325300"/>
              <a:chExt cx="4709886" cy="334968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H="1">
                <a:off x="4343400" y="1325300"/>
                <a:ext cx="2514600" cy="3319272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858000" y="1325300"/>
                <a:ext cx="2195286" cy="334968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/>
          <p:cNvGrpSpPr/>
          <p:nvPr/>
        </p:nvGrpSpPr>
        <p:grpSpPr>
          <a:xfrm>
            <a:off x="5791200" y="1676400"/>
            <a:ext cx="2634763" cy="1580140"/>
            <a:chOff x="4328886" y="1325300"/>
            <a:chExt cx="4738914" cy="334968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328886" y="4622800"/>
              <a:ext cx="4724400" cy="3628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4357914" y="1325300"/>
              <a:ext cx="4709886" cy="3349680"/>
              <a:chOff x="4343400" y="1325300"/>
              <a:chExt cx="4709886" cy="334968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H="1">
                <a:off x="4343400" y="1325300"/>
                <a:ext cx="2514600" cy="3319272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58000" y="1325300"/>
                <a:ext cx="2195286" cy="334968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7"/>
          <p:cNvGrpSpPr/>
          <p:nvPr/>
        </p:nvGrpSpPr>
        <p:grpSpPr>
          <a:xfrm>
            <a:off x="388194" y="3305628"/>
            <a:ext cx="2340443" cy="2485572"/>
            <a:chOff x="533400" y="2271486"/>
            <a:chExt cx="2340443" cy="2485572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33400" y="4701847"/>
              <a:ext cx="2332246" cy="1568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543969" y="2271486"/>
              <a:ext cx="2329874" cy="2485572"/>
              <a:chOff x="543969" y="2271486"/>
              <a:chExt cx="2329874" cy="2485572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563278" y="2271486"/>
                <a:ext cx="0" cy="2446045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43969" y="2283154"/>
                <a:ext cx="2329874" cy="2473904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oup 32"/>
          <p:cNvGrpSpPr/>
          <p:nvPr/>
        </p:nvGrpSpPr>
        <p:grpSpPr>
          <a:xfrm>
            <a:off x="3002503" y="3886200"/>
            <a:ext cx="1950497" cy="1905000"/>
            <a:chOff x="4328886" y="1325300"/>
            <a:chExt cx="4738914" cy="334968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4328886" y="4622800"/>
              <a:ext cx="4724400" cy="3628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4357914" y="1325300"/>
              <a:ext cx="4709886" cy="3349680"/>
              <a:chOff x="4343400" y="1325300"/>
              <a:chExt cx="4709886" cy="334968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H="1">
                <a:off x="4343400" y="1325300"/>
                <a:ext cx="2514600" cy="3319272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6858000" y="1325300"/>
                <a:ext cx="2195286" cy="334968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/>
          <p:cNvGrpSpPr/>
          <p:nvPr/>
        </p:nvGrpSpPr>
        <p:grpSpPr>
          <a:xfrm>
            <a:off x="4800600" y="3677660"/>
            <a:ext cx="3236294" cy="2113540"/>
            <a:chOff x="5105400" y="2743200"/>
            <a:chExt cx="3236294" cy="211354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715001" y="4812065"/>
              <a:ext cx="2626693" cy="1711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105400" y="2743200"/>
              <a:ext cx="685800" cy="211354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105400" y="2763260"/>
              <a:ext cx="3236294" cy="209348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Bevel 2"/>
          <p:cNvSpPr/>
          <p:nvPr/>
        </p:nvSpPr>
        <p:spPr>
          <a:xfrm>
            <a:off x="2438400" y="228600"/>
            <a:ext cx="3962400" cy="838200"/>
          </a:xfrm>
          <a:prstGeom prst="bevel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89519" y="5638800"/>
            <a:ext cx="8878281" cy="13716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সমকো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ণী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স্থ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লকোণী 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ত্রিভুজ  আলাদা  কর  । 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655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1905000" y="838200"/>
            <a:ext cx="4876800" cy="2438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96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9600" dirty="0">
              <a:solidFill>
                <a:schemeClr val="bg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4800" y="4419600"/>
            <a:ext cx="8363755" cy="18288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১।বিষম বাহু ত্রিভুজ ও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ক্ষ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্ম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ণী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ত্রিভুজের বর্ণনা কর?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075" y="1375954"/>
            <a:ext cx="7213937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800" dirty="0" smtClean="0"/>
              <a:t>।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সমদ্বিবাহু ত্রিভুজ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369403"/>
            <a:ext cx="7236012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সমকো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ণী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ত্রিভুজ 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ী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245" y="3429000"/>
            <a:ext cx="7217767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নীচের ত্রিভুজগুলোর নাম লিখঃ </a:t>
            </a:r>
            <a:endParaRPr lang="en-US" sz="4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347609" y="4592060"/>
            <a:ext cx="3236294" cy="2113540"/>
            <a:chOff x="5105400" y="2743200"/>
            <a:chExt cx="3236294" cy="211354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715001" y="4812065"/>
              <a:ext cx="2626693" cy="1711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105400" y="2743200"/>
              <a:ext cx="685800" cy="211354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105400" y="2763260"/>
              <a:ext cx="3236294" cy="209348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Bevel 3"/>
          <p:cNvSpPr/>
          <p:nvPr/>
        </p:nvSpPr>
        <p:spPr>
          <a:xfrm>
            <a:off x="1905000" y="152400"/>
            <a:ext cx="5105400" cy="1107996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Arc 1"/>
          <p:cNvSpPr/>
          <p:nvPr/>
        </p:nvSpPr>
        <p:spPr>
          <a:xfrm>
            <a:off x="3152115" y="6134100"/>
            <a:ext cx="1496085" cy="110490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86200" y="6253848"/>
                <a:ext cx="76200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130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6253848"/>
                <a:ext cx="762000" cy="375552"/>
              </a:xfrm>
              <a:prstGeom prst="rect">
                <a:avLst/>
              </a:prstGeom>
              <a:blipFill rotWithShape="1">
                <a:blip r:embed="rId2"/>
                <a:stretch>
                  <a:fillRect t="-6452" r="-9600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6736303" y="4724400"/>
            <a:ext cx="1950497" cy="1905000"/>
            <a:chOff x="4328886" y="1325300"/>
            <a:chExt cx="4738914" cy="334968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328886" y="4622800"/>
              <a:ext cx="4724400" cy="3628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4357914" y="1325300"/>
              <a:ext cx="4709886" cy="3349680"/>
              <a:chOff x="4343400" y="1325300"/>
              <a:chExt cx="4709886" cy="334968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H="1">
                <a:off x="4343400" y="1325300"/>
                <a:ext cx="2514600" cy="3319272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858000" y="1325300"/>
                <a:ext cx="2195286" cy="334968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/>
          <p:cNvGrpSpPr/>
          <p:nvPr/>
        </p:nvGrpSpPr>
        <p:grpSpPr>
          <a:xfrm>
            <a:off x="6964903" y="5020751"/>
            <a:ext cx="1514109" cy="1598425"/>
            <a:chOff x="3424487" y="3268151"/>
            <a:chExt cx="1514109" cy="1598425"/>
          </a:xfrm>
        </p:grpSpPr>
        <p:grpSp>
          <p:nvGrpSpPr>
            <p:cNvPr id="28" name="Group 27"/>
            <p:cNvGrpSpPr/>
            <p:nvPr/>
          </p:nvGrpSpPr>
          <p:grpSpPr>
            <a:xfrm>
              <a:off x="3458629" y="4343588"/>
              <a:ext cx="533400" cy="468477"/>
              <a:chOff x="685800" y="4408323"/>
              <a:chExt cx="533400" cy="468477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685800" y="4408323"/>
                <a:ext cx="5334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219200" y="4408323"/>
                <a:ext cx="0" cy="468477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 rot="16354037">
              <a:off x="4398850" y="4365637"/>
              <a:ext cx="533400" cy="468477"/>
              <a:chOff x="685800" y="4408323"/>
              <a:chExt cx="533400" cy="468477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685800" y="4408323"/>
                <a:ext cx="5334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219200" y="4408323"/>
                <a:ext cx="0" cy="468477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 rot="8198201">
              <a:off x="4082224" y="3344450"/>
              <a:ext cx="338290" cy="353788"/>
              <a:chOff x="685800" y="4408323"/>
              <a:chExt cx="533400" cy="468477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685800" y="4408323"/>
                <a:ext cx="5334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219200" y="4408323"/>
                <a:ext cx="0" cy="468477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3424487" y="4442733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60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4487" y="4442733"/>
                  <a:ext cx="45720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r="-41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006938" y="3268151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60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6938" y="3268151"/>
                  <a:ext cx="45720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4266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481396" y="4442733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60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1396" y="4442733"/>
                  <a:ext cx="45720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333" r="-42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783757" y="4358340"/>
            <a:ext cx="2624907" cy="2271059"/>
            <a:chOff x="533400" y="2271486"/>
            <a:chExt cx="2340443" cy="2485572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33400" y="4701847"/>
              <a:ext cx="2332246" cy="1568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543969" y="2271486"/>
              <a:ext cx="2329874" cy="2485572"/>
              <a:chOff x="543969" y="2271486"/>
              <a:chExt cx="2329874" cy="2485572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563278" y="2271486"/>
                <a:ext cx="0" cy="2446045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543969" y="2283154"/>
                <a:ext cx="2329874" cy="2473904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Group 48"/>
          <p:cNvGrpSpPr/>
          <p:nvPr/>
        </p:nvGrpSpPr>
        <p:grpSpPr>
          <a:xfrm>
            <a:off x="882281" y="6138212"/>
            <a:ext cx="500466" cy="349061"/>
            <a:chOff x="3475586" y="3427996"/>
            <a:chExt cx="533400" cy="4684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3475586" y="3515473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90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5586" y="3515473"/>
                  <a:ext cx="45720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333" r="-41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1" name="Group 50"/>
            <p:cNvGrpSpPr/>
            <p:nvPr/>
          </p:nvGrpSpPr>
          <p:grpSpPr>
            <a:xfrm>
              <a:off x="3475586" y="3427996"/>
              <a:ext cx="533400" cy="468477"/>
              <a:chOff x="685800" y="4408323"/>
              <a:chExt cx="533400" cy="468477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685800" y="4408323"/>
                <a:ext cx="5334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219200" y="4408323"/>
                <a:ext cx="0" cy="468477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7854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4" grpId="0" animBg="1"/>
      <p:bldP spid="2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828800" y="304800"/>
            <a:ext cx="5105400" cy="2667000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8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8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1000" y="3581400"/>
            <a:ext cx="8229600" cy="2971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১।বাহুভেদে ও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ভেদে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প্রকার ত্রিভুজ অংকন কর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67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152400"/>
            <a:ext cx="9144000" cy="67818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05000" y="4648200"/>
            <a:ext cx="4267200" cy="186204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00" y="228600"/>
            <a:ext cx="26670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362200"/>
            <a:ext cx="4038600" cy="4038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200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শহিদুল ইসলাম</a:t>
            </a:r>
          </a:p>
          <a:p>
            <a:pPr algn="ctr"/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গাড়ীদহ দাখিল মাদ্রাসা</a:t>
            </a:r>
          </a:p>
          <a:p>
            <a:pPr algn="ctr"/>
            <a:r>
              <a:rPr lang="en-US" sz="2000" b="1" u="sng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000" b="1" u="sng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u="sng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০১৭২৪৬২২২০৯</a:t>
            </a:r>
            <a:endParaRPr lang="bn-BD" sz="28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2362200"/>
            <a:ext cx="4038600" cy="4038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শ্রেণি-৬ষ্ঠ</a:t>
            </a:r>
          </a:p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বিষয়-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জ্যামিতি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bn-BD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সময়-৫০মিনিট</a:t>
            </a:r>
          </a:p>
        </p:txBody>
      </p:sp>
      <p:sp>
        <p:nvSpPr>
          <p:cNvPr id="7" name="Oval 6"/>
          <p:cNvSpPr/>
          <p:nvPr/>
        </p:nvSpPr>
        <p:spPr>
          <a:xfrm>
            <a:off x="990600" y="2362200"/>
            <a:ext cx="1752600" cy="16764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8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9987"/>
            <a:ext cx="4343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9" t="13947" r="9783" b="-621"/>
          <a:stretch/>
        </p:blipFill>
        <p:spPr>
          <a:xfrm rot="10800000">
            <a:off x="4571999" y="559987"/>
            <a:ext cx="4327813" cy="2590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414" r="15810" b="19822"/>
          <a:stretch/>
        </p:blipFill>
        <p:spPr>
          <a:xfrm>
            <a:off x="457200" y="3276600"/>
            <a:ext cx="7315200" cy="320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328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00200" y="3695700"/>
            <a:ext cx="5791200" cy="25527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4000500"/>
            <a:ext cx="441959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762000" y="533400"/>
            <a:ext cx="7315200" cy="2514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70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Operation 1"/>
          <p:cNvSpPr/>
          <p:nvPr/>
        </p:nvSpPr>
        <p:spPr>
          <a:xfrm>
            <a:off x="2514600" y="838200"/>
            <a:ext cx="4800600" cy="1143000"/>
          </a:xfrm>
          <a:prstGeom prst="flowChartManualOperati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886200"/>
            <a:ext cx="77724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বিভিন্ন প্রকার  ত্রিভুজের  ব</a:t>
            </a:r>
            <a:r>
              <a:rPr lang="en-US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en-US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পারবে  ।</a:t>
            </a:r>
            <a:endParaRPr lang="en-US" sz="3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5029200"/>
            <a:ext cx="77724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 প্রকার  ত্রিভুজ  অংকন করতে  পারবে  ।</a:t>
            </a:r>
            <a:endParaRPr lang="en-US" sz="3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2743200"/>
            <a:ext cx="77724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ত্রিভুজ </a:t>
            </a:r>
            <a:r>
              <a:rPr lang="bn-BD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 বলতে পারবে ।</a:t>
            </a:r>
            <a:endParaRPr lang="bn-BD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40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flipH="1">
            <a:off x="2142363" y="1436511"/>
            <a:ext cx="2514600" cy="3319272"/>
          </a:xfrm>
          <a:prstGeom prst="line">
            <a:avLst/>
          </a:prstGeom>
          <a:ln w="857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33600" y="4728505"/>
            <a:ext cx="4724400" cy="36286"/>
          </a:xfrm>
          <a:prstGeom prst="line">
            <a:avLst/>
          </a:prstGeom>
          <a:ln w="857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29763" y="1421822"/>
            <a:ext cx="2195286" cy="3349680"/>
          </a:xfrm>
          <a:prstGeom prst="line">
            <a:avLst/>
          </a:prstGeom>
          <a:ln w="857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381000" y="5562600"/>
            <a:ext cx="8458200" cy="533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তিনটি রেখাংশ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দ্বা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 আবদ্ধ ক্ষেত্রকে ত্রিভুজ বলে 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826256"/>
            <a:ext cx="5791200" cy="4192764"/>
            <a:chOff x="1524000" y="826256"/>
            <a:chExt cx="5791200" cy="4192764"/>
          </a:xfrm>
        </p:grpSpPr>
        <p:sp>
          <p:nvSpPr>
            <p:cNvPr id="2" name="TextBox 1"/>
            <p:cNvSpPr txBox="1"/>
            <p:nvPr/>
          </p:nvSpPr>
          <p:spPr>
            <a:xfrm>
              <a:off x="4450979" y="826256"/>
              <a:ext cx="357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0" y="4419600"/>
              <a:ext cx="357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57632" y="4495800"/>
              <a:ext cx="357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44023" y="381000"/>
            <a:ext cx="3604377" cy="1524000"/>
            <a:chOff x="4328886" y="1325300"/>
            <a:chExt cx="4738914" cy="334968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4328886" y="4622800"/>
              <a:ext cx="4724400" cy="3628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4357914" y="1325300"/>
              <a:ext cx="4709886" cy="3349680"/>
              <a:chOff x="4343400" y="1325300"/>
              <a:chExt cx="4709886" cy="3349680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H="1">
                <a:off x="4343400" y="1325300"/>
                <a:ext cx="2514600" cy="3319272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6858000" y="1325300"/>
                <a:ext cx="2195286" cy="334968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/>
          <p:cNvGrpSpPr/>
          <p:nvPr/>
        </p:nvGrpSpPr>
        <p:grpSpPr>
          <a:xfrm>
            <a:off x="304613" y="3276600"/>
            <a:ext cx="2339411" cy="1447800"/>
            <a:chOff x="4328886" y="1325300"/>
            <a:chExt cx="4738914" cy="334968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328886" y="4622800"/>
              <a:ext cx="4724400" cy="3628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4357914" y="1325300"/>
              <a:ext cx="4709886" cy="3349680"/>
              <a:chOff x="4343400" y="1325300"/>
              <a:chExt cx="4709886" cy="334968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H="1">
                <a:off x="4343400" y="1325300"/>
                <a:ext cx="2514600" cy="3319272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858000" y="1325300"/>
                <a:ext cx="2195286" cy="334968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/>
          <p:cNvGrpSpPr/>
          <p:nvPr/>
        </p:nvGrpSpPr>
        <p:grpSpPr>
          <a:xfrm>
            <a:off x="3383503" y="2895600"/>
            <a:ext cx="1950497" cy="1905000"/>
            <a:chOff x="4328886" y="1325300"/>
            <a:chExt cx="4738914" cy="334968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328886" y="4622800"/>
              <a:ext cx="4724400" cy="3628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4357914" y="1325300"/>
              <a:ext cx="4709886" cy="3349680"/>
              <a:chOff x="4343400" y="1325300"/>
              <a:chExt cx="4709886" cy="334968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H="1">
                <a:off x="4343400" y="1325300"/>
                <a:ext cx="2514600" cy="3319272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858000" y="1325300"/>
                <a:ext cx="2195286" cy="334968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16"/>
          <p:cNvGrpSpPr/>
          <p:nvPr/>
        </p:nvGrpSpPr>
        <p:grpSpPr>
          <a:xfrm>
            <a:off x="5575734" y="3124200"/>
            <a:ext cx="3187266" cy="1676400"/>
            <a:chOff x="4569297" y="1459288"/>
            <a:chExt cx="4724400" cy="2947717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569297" y="4324419"/>
              <a:ext cx="4724400" cy="3628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4598325" y="1459288"/>
              <a:ext cx="4659178" cy="2947717"/>
              <a:chOff x="4583811" y="1459288"/>
              <a:chExt cx="4659178" cy="2947717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H="1">
                <a:off x="4583811" y="1459288"/>
                <a:ext cx="3277741" cy="291731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810843" y="1459288"/>
                <a:ext cx="1432146" cy="2947717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/>
          <p:cNvSpPr txBox="1"/>
          <p:nvPr/>
        </p:nvSpPr>
        <p:spPr>
          <a:xfrm>
            <a:off x="304613" y="752236"/>
            <a:ext cx="236148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বাহুভেদে ত্রিভুজ 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8944" y="6336268"/>
            <a:ext cx="802275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বাহুভেদে ত্রিভুজ তিন প্রকার ।যথাঃ সমবাহু ত্রিভুজ,সমদ্বিবাহু ত্রিভুজ,বিষমবাহু ত্রিভুজ।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892636" y="1905000"/>
            <a:ext cx="2603164" cy="1371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440692" y="1941286"/>
            <a:ext cx="55109" cy="80191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69435" y="1905000"/>
            <a:ext cx="2312365" cy="1371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Up Arrow Callout 36"/>
          <p:cNvSpPr/>
          <p:nvPr/>
        </p:nvSpPr>
        <p:spPr>
          <a:xfrm>
            <a:off x="543969" y="5105400"/>
            <a:ext cx="1894431" cy="914400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সমবাহু ত্রিভুজ</a:t>
            </a:r>
            <a:endParaRPr lang="en-US" sz="3200" dirty="0"/>
          </a:p>
        </p:txBody>
      </p:sp>
      <p:sp>
        <p:nvSpPr>
          <p:cNvPr id="38" name="Up Arrow Callout 37"/>
          <p:cNvSpPr/>
          <p:nvPr/>
        </p:nvSpPr>
        <p:spPr>
          <a:xfrm>
            <a:off x="3124200" y="5105400"/>
            <a:ext cx="2431398" cy="914400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সমদ্বিবাহু </a:t>
            </a:r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Up Arrow Callout 38"/>
          <p:cNvSpPr/>
          <p:nvPr/>
        </p:nvSpPr>
        <p:spPr>
          <a:xfrm>
            <a:off x="5731140" y="5105400"/>
            <a:ext cx="2610554" cy="914400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বিষমবাহু ত্রিভুজ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2867234" y="838200"/>
            <a:ext cx="637966" cy="21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899635" y="3854542"/>
            <a:ext cx="1222667" cy="926701"/>
            <a:chOff x="899635" y="3854542"/>
            <a:chExt cx="1222667" cy="926701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899635" y="3854542"/>
              <a:ext cx="165010" cy="1143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08679" y="4596957"/>
              <a:ext cx="0" cy="18428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932159" y="3911692"/>
              <a:ext cx="190143" cy="3350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3797390" y="3839453"/>
            <a:ext cx="1231810" cy="114300"/>
            <a:chOff x="3797390" y="3839453"/>
            <a:chExt cx="1231810" cy="11430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3797390" y="3839453"/>
              <a:ext cx="165010" cy="1143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4839057" y="3896603"/>
              <a:ext cx="190143" cy="3350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515457" y="3810000"/>
            <a:ext cx="1910547" cy="1056397"/>
            <a:chOff x="6210657" y="4036946"/>
            <a:chExt cx="1770757" cy="916054"/>
          </a:xfrm>
        </p:grpSpPr>
        <p:cxnSp>
          <p:nvCxnSpPr>
            <p:cNvPr id="52" name="Straight Connector 51"/>
            <p:cNvCxnSpPr/>
            <p:nvPr/>
          </p:nvCxnSpPr>
          <p:spPr>
            <a:xfrm flipV="1">
              <a:off x="7696200" y="4114800"/>
              <a:ext cx="190143" cy="5944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210657" y="4114800"/>
              <a:ext cx="190143" cy="11889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850334" y="4751339"/>
              <a:ext cx="0" cy="20166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7791271" y="4238221"/>
              <a:ext cx="190143" cy="5944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7644419" y="4036946"/>
              <a:ext cx="190143" cy="5944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6934200" y="4751339"/>
              <a:ext cx="0" cy="20166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00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7" grpId="0" animBg="1"/>
      <p:bldP spid="38" grpId="0" animBg="1"/>
      <p:bldP spid="39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2400" y="5257800"/>
            <a:ext cx="8763000" cy="8382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47800" y="2854055"/>
            <a:ext cx="4482031" cy="288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475339" y="228600"/>
            <a:ext cx="2385597" cy="264278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60936" y="228600"/>
            <a:ext cx="2082664" cy="2667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p Arrow Callout 6"/>
          <p:cNvSpPr/>
          <p:nvPr/>
        </p:nvSpPr>
        <p:spPr>
          <a:xfrm>
            <a:off x="1475339" y="3200400"/>
            <a:ext cx="4620661" cy="914400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ABC </a:t>
            </a:r>
            <a:r>
              <a:rPr lang="bn-BD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সমবাহু </a:t>
            </a:r>
            <a:r>
              <a:rPr lang="bn-BD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2972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যে ত্রিভুজের তিনটি  বাহু পরস্পর সমান তাকে সমবাহু বলে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90600" y="-228600"/>
            <a:ext cx="5410200" cy="3352800"/>
            <a:chOff x="1524000" y="826256"/>
            <a:chExt cx="5791200" cy="4192764"/>
          </a:xfrm>
        </p:grpSpPr>
        <p:sp>
          <p:nvSpPr>
            <p:cNvPr id="11" name="TextBox 10"/>
            <p:cNvSpPr txBox="1"/>
            <p:nvPr/>
          </p:nvSpPr>
          <p:spPr>
            <a:xfrm>
              <a:off x="4450979" y="826256"/>
              <a:ext cx="357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4000" y="4419600"/>
              <a:ext cx="357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57632" y="4495800"/>
              <a:ext cx="357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68137" y="1265180"/>
            <a:ext cx="2207526" cy="1859019"/>
            <a:chOff x="899635" y="3854542"/>
            <a:chExt cx="1222667" cy="92670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899635" y="3854542"/>
              <a:ext cx="165010" cy="1143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408679" y="4596957"/>
              <a:ext cx="0" cy="18428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932159" y="3911692"/>
              <a:ext cx="190143" cy="3350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629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5638800"/>
            <a:ext cx="8534400" cy="9144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1" y="3533919"/>
            <a:ext cx="2734797" cy="3301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302804" y="533400"/>
            <a:ext cx="1455618" cy="302033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758422" y="533400"/>
            <a:ext cx="1270778" cy="304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p Arrow Callout 7"/>
          <p:cNvSpPr/>
          <p:nvPr/>
        </p:nvSpPr>
        <p:spPr>
          <a:xfrm>
            <a:off x="1371600" y="4114800"/>
            <a:ext cx="5181600" cy="1219200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ABC </a:t>
            </a: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সমদ্বিবাহু ত্রিভুজ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816025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 ত্রিভুজের দুইটি  বাহু পরস্পর সমান তাকে সম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বাহু বলে 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05000" y="0"/>
            <a:ext cx="3352800" cy="3810000"/>
            <a:chOff x="1524000" y="826256"/>
            <a:chExt cx="5791200" cy="4192764"/>
          </a:xfrm>
        </p:grpSpPr>
        <p:sp>
          <p:nvSpPr>
            <p:cNvPr id="11" name="TextBox 10"/>
            <p:cNvSpPr txBox="1"/>
            <p:nvPr/>
          </p:nvSpPr>
          <p:spPr>
            <a:xfrm>
              <a:off x="4450979" y="826256"/>
              <a:ext cx="357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4000" y="4419600"/>
              <a:ext cx="357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57632" y="4495800"/>
              <a:ext cx="357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85875" y="2018525"/>
            <a:ext cx="1841410" cy="542214"/>
            <a:chOff x="3797390" y="3839453"/>
            <a:chExt cx="1231810" cy="9065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797390" y="3839453"/>
              <a:ext cx="160318" cy="571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839057" y="3896603"/>
              <a:ext cx="190143" cy="3350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455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380</Words>
  <Application>Microsoft Office PowerPoint</Application>
  <PresentationFormat>On-screen Show (4:3)</PresentationFormat>
  <Paragraphs>93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SHAHIDUL ISLAM</cp:lastModifiedBy>
  <cp:revision>61</cp:revision>
  <dcterms:created xsi:type="dcterms:W3CDTF">2006-08-16T00:00:00Z</dcterms:created>
  <dcterms:modified xsi:type="dcterms:W3CDTF">2019-12-02T08:29:05Z</dcterms:modified>
</cp:coreProperties>
</file>