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7" r:id="rId2"/>
    <p:sldId id="257" r:id="rId3"/>
    <p:sldId id="261" r:id="rId4"/>
    <p:sldId id="334" r:id="rId5"/>
    <p:sldId id="332" r:id="rId6"/>
    <p:sldId id="325" r:id="rId7"/>
    <p:sldId id="326" r:id="rId8"/>
    <p:sldId id="262" r:id="rId9"/>
    <p:sldId id="264" r:id="rId10"/>
    <p:sldId id="269" r:id="rId11"/>
    <p:sldId id="270" r:id="rId12"/>
    <p:sldId id="283" r:id="rId13"/>
    <p:sldId id="285" r:id="rId14"/>
    <p:sldId id="278" r:id="rId15"/>
    <p:sldId id="338" r:id="rId16"/>
    <p:sldId id="289" r:id="rId17"/>
    <p:sldId id="284" r:id="rId18"/>
    <p:sldId id="337" r:id="rId19"/>
    <p:sldId id="292" r:id="rId20"/>
    <p:sldId id="294" r:id="rId21"/>
    <p:sldId id="271" r:id="rId22"/>
    <p:sldId id="272" r:id="rId23"/>
    <p:sldId id="339" r:id="rId24"/>
    <p:sldId id="340" r:id="rId25"/>
    <p:sldId id="302" r:id="rId26"/>
    <p:sldId id="307" r:id="rId27"/>
    <p:sldId id="275" r:id="rId28"/>
    <p:sldId id="274" r:id="rId29"/>
    <p:sldId id="276" r:id="rId30"/>
    <p:sldId id="277" r:id="rId31"/>
    <p:sldId id="279" r:id="rId32"/>
    <p:sldId id="330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B9451-0A4F-4E6C-B37C-6A045478851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BE357-1EC4-4EAE-9341-287AD8753F9B}">
      <dgm:prSet phldrT="[Text]" phldr="1"/>
      <dgm:spPr>
        <a:blipFill rotWithShape="0">
          <a:blip xmlns:r="http://schemas.openxmlformats.org/officeDocument/2006/relationships" r:embed="rId1" cstate="print"/>
          <a:srcRect/>
          <a:stretch>
            <a:fillRect l="-14000" r="-14000"/>
          </a:stretch>
        </a:blipFill>
      </dgm:spPr>
      <dgm:t>
        <a:bodyPr/>
        <a:lstStyle/>
        <a:p>
          <a:endParaRPr lang="en-US" dirty="0"/>
        </a:p>
      </dgm:t>
    </dgm:pt>
    <dgm:pt modelId="{F23BD5D7-DE3C-4A60-AF67-74D535115843}" type="parTrans" cxnId="{4B551857-4A0B-4B37-9B55-689308836F98}">
      <dgm:prSet/>
      <dgm:spPr/>
      <dgm:t>
        <a:bodyPr/>
        <a:lstStyle/>
        <a:p>
          <a:endParaRPr lang="en-US"/>
        </a:p>
      </dgm:t>
    </dgm:pt>
    <dgm:pt modelId="{F3C1C490-5A97-4873-9750-3225C5BDDC75}" type="sibTrans" cxnId="{4B551857-4A0B-4B37-9B55-689308836F98}">
      <dgm:prSet/>
      <dgm:spPr/>
      <dgm:t>
        <a:bodyPr/>
        <a:lstStyle/>
        <a:p>
          <a:endParaRPr lang="en-US"/>
        </a:p>
      </dgm:t>
    </dgm:pt>
    <dgm:pt modelId="{5EA671C2-88B3-4DF6-B517-AFDA703FAD38}">
      <dgm:prSet custT="1"/>
      <dgm:spPr/>
      <dgm:t>
        <a:bodyPr/>
        <a:lstStyle/>
        <a:p>
          <a:r>
            <a:rPr lang="en-US" sz="2400" dirty="0" err="1">
              <a:latin typeface="NikoshBAN" pitchFamily="2" charset="0"/>
              <a:cs typeface="NikoshBAN" pitchFamily="2" charset="0"/>
            </a:rPr>
            <a:t>পেশাঃসাংবাদিকতা</a:t>
          </a:r>
          <a:endParaRPr lang="en-US" sz="2400" dirty="0"/>
        </a:p>
      </dgm:t>
    </dgm:pt>
    <dgm:pt modelId="{1F54D7E9-D48B-4702-8722-895D3FD58099}" type="parTrans" cxnId="{6C424D1F-AFFD-4929-951F-DF90E8EA9DD2}">
      <dgm:prSet/>
      <dgm:spPr/>
      <dgm:t>
        <a:bodyPr/>
        <a:lstStyle/>
        <a:p>
          <a:endParaRPr lang="en-US"/>
        </a:p>
      </dgm:t>
    </dgm:pt>
    <dgm:pt modelId="{3038AC6C-91BA-4782-B1AF-C9DEFC7056DB}" type="sibTrans" cxnId="{6C424D1F-AFFD-4929-951F-DF90E8EA9DD2}">
      <dgm:prSet/>
      <dgm:spPr/>
      <dgm:t>
        <a:bodyPr/>
        <a:lstStyle/>
        <a:p>
          <a:endParaRPr lang="en-US"/>
        </a:p>
      </dgm:t>
    </dgm:pt>
    <dgm:pt modelId="{F188E8FB-756A-43CF-9959-B1192662B311}">
      <dgm:prSet custT="1"/>
      <dgm:spPr/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কাব্যগ্রন্থঃ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বন্দী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শিবির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থেকে,বিধ্বস্ত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নীলিমা,প্রথমগান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দ্বিতীয়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মৃত্যুর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আগে,গৃহযুদ্ধের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আগে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1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</a:t>
          </a:r>
        </a:p>
      </dgm:t>
    </dgm:pt>
    <dgm:pt modelId="{D2F6D791-1073-4F19-A874-31CD7131712F}" type="parTrans" cxnId="{A6FA61CB-1D63-4E8B-B8F9-EC87607EB3B3}">
      <dgm:prSet/>
      <dgm:spPr/>
      <dgm:t>
        <a:bodyPr/>
        <a:lstStyle/>
        <a:p>
          <a:endParaRPr lang="en-US"/>
        </a:p>
      </dgm:t>
    </dgm:pt>
    <dgm:pt modelId="{4801A3CC-C877-45F2-AB1C-4ACF23EE97F0}" type="sibTrans" cxnId="{A6FA61CB-1D63-4E8B-B8F9-EC87607EB3B3}">
      <dgm:prSet/>
      <dgm:spPr/>
      <dgm:t>
        <a:bodyPr/>
        <a:lstStyle/>
        <a:p>
          <a:endParaRPr lang="en-US"/>
        </a:p>
      </dgm:t>
    </dgm:pt>
    <dgm:pt modelId="{3B49A912-2758-4A3A-A939-22C46BA3EAAE}">
      <dgm:prSet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স্বীকৃতিঃবাংলা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একাডেমী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পুরষ্কার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একুশে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পদক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সহ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অসংখ্য</a:t>
          </a:r>
          <a:r>
            <a:rPr lang="en-US" sz="2000" dirty="0"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পুরষ্কার</a:t>
          </a:r>
          <a:r>
            <a:rPr lang="en-US" sz="2000" dirty="0">
              <a:latin typeface="NikoshBAN" pitchFamily="2" charset="0"/>
              <a:cs typeface="NikoshBAN" pitchFamily="2" charset="0"/>
            </a:rPr>
            <a:t>  </a:t>
          </a:r>
        </a:p>
      </dgm:t>
    </dgm:pt>
    <dgm:pt modelId="{54B439A5-F36C-4E7B-A049-802B28F7A024}" type="parTrans" cxnId="{A859F459-6F7F-469D-92F4-6F025F8C1963}">
      <dgm:prSet/>
      <dgm:spPr/>
      <dgm:t>
        <a:bodyPr/>
        <a:lstStyle/>
        <a:p>
          <a:endParaRPr lang="en-US"/>
        </a:p>
      </dgm:t>
    </dgm:pt>
    <dgm:pt modelId="{9F12D824-FD84-464B-B0F8-C3ACF6CCE0EB}" type="sibTrans" cxnId="{A859F459-6F7F-469D-92F4-6F025F8C1963}">
      <dgm:prSet/>
      <dgm:spPr/>
      <dgm:t>
        <a:bodyPr/>
        <a:lstStyle/>
        <a:p>
          <a:endParaRPr lang="en-US"/>
        </a:p>
      </dgm:t>
    </dgm:pt>
    <dgm:pt modelId="{CE2ADA65-9D69-4769-82B4-59361B60E1BF}">
      <dgm:prSet custT="1"/>
      <dgm:spPr/>
      <dgm:t>
        <a:bodyPr/>
        <a:lstStyle/>
        <a:p>
          <a:r>
            <a:rPr lang="en-US" sz="2400" dirty="0" err="1">
              <a:latin typeface="NikoshBAN" pitchFamily="2" charset="0"/>
              <a:cs typeface="NikoshBAN" pitchFamily="2" charset="0"/>
            </a:rPr>
            <a:t>জন্মঃ</a:t>
          </a:r>
          <a:r>
            <a:rPr lang="en-US" sz="2400" dirty="0">
              <a:latin typeface="NikoshBAN" pitchFamily="2" charset="0"/>
              <a:cs typeface="NikoshBAN" pitchFamily="2" charset="0"/>
            </a:rPr>
            <a:t> ২৪শে </a:t>
          </a:r>
          <a:r>
            <a:rPr lang="bn-BD" sz="2400" dirty="0">
              <a:latin typeface="NikoshBAN" pitchFamily="2" charset="0"/>
              <a:cs typeface="NikoshBAN" pitchFamily="2" charset="0"/>
            </a:rPr>
            <a:t>অক্টোবর</a:t>
          </a:r>
          <a:r>
            <a:rPr lang="en-US" sz="2400" dirty="0">
              <a:latin typeface="NikoshBAN" pitchFamily="2" charset="0"/>
              <a:cs typeface="NikoshBAN" pitchFamily="2" charset="0"/>
            </a:rPr>
            <a:t>,১৯২৯ </a:t>
          </a:r>
        </a:p>
      </dgm:t>
    </dgm:pt>
    <dgm:pt modelId="{6E2233F8-6061-4601-8196-9B56E02EBE28}" type="parTrans" cxnId="{7ABA423C-89BC-4946-8105-B1CA0656ADA6}">
      <dgm:prSet/>
      <dgm:spPr/>
      <dgm:t>
        <a:bodyPr/>
        <a:lstStyle/>
        <a:p>
          <a:endParaRPr lang="en-US"/>
        </a:p>
      </dgm:t>
    </dgm:pt>
    <dgm:pt modelId="{BA7BA1FF-6A00-4F52-9449-154D16AF83FE}" type="sibTrans" cxnId="{7ABA423C-89BC-4946-8105-B1CA0656ADA6}">
      <dgm:prSet/>
      <dgm:spPr/>
      <dgm:t>
        <a:bodyPr/>
        <a:lstStyle/>
        <a:p>
          <a:endParaRPr lang="en-US"/>
        </a:p>
      </dgm:t>
    </dgm:pt>
    <dgm:pt modelId="{1A81980A-0D9E-41B9-9C8C-DAC5BC10202A}">
      <dgm:prSet custT="1"/>
      <dgm:spPr/>
      <dgm:t>
        <a:bodyPr/>
        <a:lstStyle/>
        <a:p>
          <a:r>
            <a:rPr lang="en-US" sz="2400" dirty="0" err="1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2400" dirty="0">
              <a:latin typeface="NikoshBAN" pitchFamily="2" charset="0"/>
              <a:cs typeface="NikoshBAN" pitchFamily="2" charset="0"/>
            </a:rPr>
            <a:t> ১৭ই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আগষ্ট</a:t>
          </a:r>
          <a:r>
            <a:rPr lang="en-US" sz="2400" dirty="0">
              <a:latin typeface="NikoshBAN" pitchFamily="2" charset="0"/>
              <a:cs typeface="NikoshBAN" pitchFamily="2" charset="0"/>
            </a:rPr>
            <a:t> ২০০৬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সাল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23296CEB-24CC-412D-9C3E-7DF8EC76C5E5}" type="parTrans" cxnId="{0AA316F9-64A6-401B-A8F1-A9CA00ABC0E4}">
      <dgm:prSet/>
      <dgm:spPr/>
      <dgm:t>
        <a:bodyPr/>
        <a:lstStyle/>
        <a:p>
          <a:endParaRPr lang="en-US"/>
        </a:p>
      </dgm:t>
    </dgm:pt>
    <dgm:pt modelId="{52A06FA2-4051-485E-9C77-44D5DB9329C8}" type="sibTrans" cxnId="{0AA316F9-64A6-401B-A8F1-A9CA00ABC0E4}">
      <dgm:prSet/>
      <dgm:spPr/>
      <dgm:t>
        <a:bodyPr/>
        <a:lstStyle/>
        <a:p>
          <a:endParaRPr lang="en-US"/>
        </a:p>
      </dgm:t>
    </dgm:pt>
    <dgm:pt modelId="{BF723A0B-99B9-4BAB-9BCB-4D9A28A98320}" type="pres">
      <dgm:prSet presAssocID="{953B9451-0A4F-4E6C-B37C-6A0454788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76723-9C72-4D8C-B757-E6643FC69BD6}" type="pres">
      <dgm:prSet presAssocID="{E1DBE357-1EC4-4EAE-9341-287AD8753F9B}" presName="centerShape" presStyleLbl="node0" presStyleIdx="0" presStyleCnt="1" custScaleX="107119"/>
      <dgm:spPr/>
      <dgm:t>
        <a:bodyPr/>
        <a:lstStyle/>
        <a:p>
          <a:endParaRPr lang="en-US"/>
        </a:p>
      </dgm:t>
    </dgm:pt>
    <dgm:pt modelId="{1A60928D-6E8C-489E-9A8A-853EEB1EC9D8}" type="pres">
      <dgm:prSet presAssocID="{CE2ADA65-9D69-4769-82B4-59361B60E1BF}" presName="node" presStyleLbl="node1" presStyleIdx="0" presStyleCnt="5" custScaleX="158421" custScaleY="116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82471-1BD1-41C9-98F7-CE8FDA467313}" type="pres">
      <dgm:prSet presAssocID="{CE2ADA65-9D69-4769-82B4-59361B60E1BF}" presName="dummy" presStyleCnt="0"/>
      <dgm:spPr/>
    </dgm:pt>
    <dgm:pt modelId="{33679098-6494-4854-81A4-2DFB18A11CCB}" type="pres">
      <dgm:prSet presAssocID="{BA7BA1FF-6A00-4F52-9449-154D16AF83F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8E56A4F-9835-4CF8-A484-491B121EDB2F}" type="pres">
      <dgm:prSet presAssocID="{3B49A912-2758-4A3A-A939-22C46BA3EAAE}" presName="node" presStyleLbl="node1" presStyleIdx="1" presStyleCnt="5" custScaleX="168299" custScaleY="135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282A7-6F19-4DB2-88BA-043319327BE7}" type="pres">
      <dgm:prSet presAssocID="{3B49A912-2758-4A3A-A939-22C46BA3EAAE}" presName="dummy" presStyleCnt="0"/>
      <dgm:spPr/>
    </dgm:pt>
    <dgm:pt modelId="{DA395AAB-7EC7-43D9-979C-91076F38AA4F}" type="pres">
      <dgm:prSet presAssocID="{9F12D824-FD84-464B-B0F8-C3ACF6CCE0E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27F5391-C714-4330-9740-08A887884B87}" type="pres">
      <dgm:prSet presAssocID="{1A81980A-0D9E-41B9-9C8C-DAC5BC10202A}" presName="node" presStyleLbl="node1" presStyleIdx="2" presStyleCnt="5" custScaleX="168802" custScaleY="132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9C6D7-D20E-479B-8DF1-273419218D43}" type="pres">
      <dgm:prSet presAssocID="{1A81980A-0D9E-41B9-9C8C-DAC5BC10202A}" presName="dummy" presStyleCnt="0"/>
      <dgm:spPr/>
    </dgm:pt>
    <dgm:pt modelId="{5DB6392C-4C16-417D-8CFF-AD163443D1AE}" type="pres">
      <dgm:prSet presAssocID="{52A06FA2-4051-485E-9C77-44D5DB9329C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09C8E76-65BB-43AB-9997-1CD1B8566D36}" type="pres">
      <dgm:prSet presAssocID="{F188E8FB-756A-43CF-9959-B1192662B311}" presName="node" presStyleLbl="node1" presStyleIdx="3" presStyleCnt="5" custScaleX="162952" custScaleY="134357" custRadScaleRad="101231" custRadScaleInc="8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58E6C-4710-4DF5-A3B1-9B64E19DF83A}" type="pres">
      <dgm:prSet presAssocID="{F188E8FB-756A-43CF-9959-B1192662B311}" presName="dummy" presStyleCnt="0"/>
      <dgm:spPr/>
    </dgm:pt>
    <dgm:pt modelId="{B5197B99-FDC7-450A-9B9C-CD9F57C176AA}" type="pres">
      <dgm:prSet presAssocID="{4801A3CC-C877-45F2-AB1C-4ACF23EE97F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CAFE855-9BE7-49BD-BD23-BD5D339D03D2}" type="pres">
      <dgm:prSet presAssocID="{5EA671C2-88B3-4DF6-B517-AFDA703FAD38}" presName="node" presStyleLbl="node1" presStyleIdx="4" presStyleCnt="5" custScaleX="164140" custScaleY="139698" custRadScaleRad="96724" custRadScaleInc="-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5646-F837-4CD6-B275-D947F48F9DB4}" type="pres">
      <dgm:prSet presAssocID="{5EA671C2-88B3-4DF6-B517-AFDA703FAD38}" presName="dummy" presStyleCnt="0"/>
      <dgm:spPr/>
    </dgm:pt>
    <dgm:pt modelId="{F6583BFD-62B1-4AD4-8FC7-8822B3824A0B}" type="pres">
      <dgm:prSet presAssocID="{3038AC6C-91BA-4782-B1AF-C9DEFC7056D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BC833BA-4100-4997-AC9B-5EC7FAA4545A}" type="presOf" srcId="{52A06FA2-4051-485E-9C77-44D5DB9329C8}" destId="{5DB6392C-4C16-417D-8CFF-AD163443D1AE}" srcOrd="0" destOrd="0" presId="urn:microsoft.com/office/officeart/2005/8/layout/radial6"/>
    <dgm:cxn modelId="{1B47B984-E62F-4749-87AD-1CF5E5498E05}" type="presOf" srcId="{4801A3CC-C877-45F2-AB1C-4ACF23EE97F0}" destId="{B5197B99-FDC7-450A-9B9C-CD9F57C176AA}" srcOrd="0" destOrd="0" presId="urn:microsoft.com/office/officeart/2005/8/layout/radial6"/>
    <dgm:cxn modelId="{A6FA61CB-1D63-4E8B-B8F9-EC87607EB3B3}" srcId="{E1DBE357-1EC4-4EAE-9341-287AD8753F9B}" destId="{F188E8FB-756A-43CF-9959-B1192662B311}" srcOrd="3" destOrd="0" parTransId="{D2F6D791-1073-4F19-A874-31CD7131712F}" sibTransId="{4801A3CC-C877-45F2-AB1C-4ACF23EE97F0}"/>
    <dgm:cxn modelId="{A859F459-6F7F-469D-92F4-6F025F8C1963}" srcId="{E1DBE357-1EC4-4EAE-9341-287AD8753F9B}" destId="{3B49A912-2758-4A3A-A939-22C46BA3EAAE}" srcOrd="1" destOrd="0" parTransId="{54B439A5-F36C-4E7B-A049-802B28F7A024}" sibTransId="{9F12D824-FD84-464B-B0F8-C3ACF6CCE0EB}"/>
    <dgm:cxn modelId="{36AAF7B3-6CFF-4BC0-A853-8D6816FC2765}" type="presOf" srcId="{953B9451-0A4F-4E6C-B37C-6A0454788518}" destId="{BF723A0B-99B9-4BAB-9BCB-4D9A28A98320}" srcOrd="0" destOrd="0" presId="urn:microsoft.com/office/officeart/2005/8/layout/radial6"/>
    <dgm:cxn modelId="{4B551857-4A0B-4B37-9B55-689308836F98}" srcId="{953B9451-0A4F-4E6C-B37C-6A0454788518}" destId="{E1DBE357-1EC4-4EAE-9341-287AD8753F9B}" srcOrd="0" destOrd="0" parTransId="{F23BD5D7-DE3C-4A60-AF67-74D535115843}" sibTransId="{F3C1C490-5A97-4873-9750-3225C5BDDC75}"/>
    <dgm:cxn modelId="{6C424D1F-AFFD-4929-951F-DF90E8EA9DD2}" srcId="{E1DBE357-1EC4-4EAE-9341-287AD8753F9B}" destId="{5EA671C2-88B3-4DF6-B517-AFDA703FAD38}" srcOrd="4" destOrd="0" parTransId="{1F54D7E9-D48B-4702-8722-895D3FD58099}" sibTransId="{3038AC6C-91BA-4782-B1AF-C9DEFC7056DB}"/>
    <dgm:cxn modelId="{4CCECFD0-65AF-4612-B605-AB9682044C90}" type="presOf" srcId="{E1DBE357-1EC4-4EAE-9341-287AD8753F9B}" destId="{28776723-9C72-4D8C-B757-E6643FC69BD6}" srcOrd="0" destOrd="0" presId="urn:microsoft.com/office/officeart/2005/8/layout/radial6"/>
    <dgm:cxn modelId="{C76CB25C-59E6-4BA2-A51D-06CDCE28742A}" type="presOf" srcId="{CE2ADA65-9D69-4769-82B4-59361B60E1BF}" destId="{1A60928D-6E8C-489E-9A8A-853EEB1EC9D8}" srcOrd="0" destOrd="0" presId="urn:microsoft.com/office/officeart/2005/8/layout/radial6"/>
    <dgm:cxn modelId="{6F556D68-1EB2-49A0-B1F2-9460818B47CE}" type="presOf" srcId="{1A81980A-0D9E-41B9-9C8C-DAC5BC10202A}" destId="{B27F5391-C714-4330-9740-08A887884B87}" srcOrd="0" destOrd="0" presId="urn:microsoft.com/office/officeart/2005/8/layout/radial6"/>
    <dgm:cxn modelId="{A325B786-8162-4A58-ADEB-4B55CB2057C1}" type="presOf" srcId="{BA7BA1FF-6A00-4F52-9449-154D16AF83FE}" destId="{33679098-6494-4854-81A4-2DFB18A11CCB}" srcOrd="0" destOrd="0" presId="urn:microsoft.com/office/officeart/2005/8/layout/radial6"/>
    <dgm:cxn modelId="{1DD46F87-9F2D-4347-8599-D18C8710F43B}" type="presOf" srcId="{5EA671C2-88B3-4DF6-B517-AFDA703FAD38}" destId="{ECAFE855-9BE7-49BD-BD23-BD5D339D03D2}" srcOrd="0" destOrd="0" presId="urn:microsoft.com/office/officeart/2005/8/layout/radial6"/>
    <dgm:cxn modelId="{16715F3B-5317-4738-9A39-38AA9A1B0B3D}" type="presOf" srcId="{F188E8FB-756A-43CF-9959-B1192662B311}" destId="{009C8E76-65BB-43AB-9997-1CD1B8566D36}" srcOrd="0" destOrd="0" presId="urn:microsoft.com/office/officeart/2005/8/layout/radial6"/>
    <dgm:cxn modelId="{631929AC-92F5-4378-8841-D24B38A97E76}" type="presOf" srcId="{3B49A912-2758-4A3A-A939-22C46BA3EAAE}" destId="{F8E56A4F-9835-4CF8-A484-491B121EDB2F}" srcOrd="0" destOrd="0" presId="urn:microsoft.com/office/officeart/2005/8/layout/radial6"/>
    <dgm:cxn modelId="{7ABA423C-89BC-4946-8105-B1CA0656ADA6}" srcId="{E1DBE357-1EC4-4EAE-9341-287AD8753F9B}" destId="{CE2ADA65-9D69-4769-82B4-59361B60E1BF}" srcOrd="0" destOrd="0" parTransId="{6E2233F8-6061-4601-8196-9B56E02EBE28}" sibTransId="{BA7BA1FF-6A00-4F52-9449-154D16AF83FE}"/>
    <dgm:cxn modelId="{CC43CB37-FB12-4990-8568-BE8375B07F8E}" type="presOf" srcId="{3038AC6C-91BA-4782-B1AF-C9DEFC7056DB}" destId="{F6583BFD-62B1-4AD4-8FC7-8822B3824A0B}" srcOrd="0" destOrd="0" presId="urn:microsoft.com/office/officeart/2005/8/layout/radial6"/>
    <dgm:cxn modelId="{0AA316F9-64A6-401B-A8F1-A9CA00ABC0E4}" srcId="{E1DBE357-1EC4-4EAE-9341-287AD8753F9B}" destId="{1A81980A-0D9E-41B9-9C8C-DAC5BC10202A}" srcOrd="2" destOrd="0" parTransId="{23296CEB-24CC-412D-9C3E-7DF8EC76C5E5}" sibTransId="{52A06FA2-4051-485E-9C77-44D5DB9329C8}"/>
    <dgm:cxn modelId="{9AB6EC89-9A52-42ED-989B-76EA38D52607}" type="presOf" srcId="{9F12D824-FD84-464B-B0F8-C3ACF6CCE0EB}" destId="{DA395AAB-7EC7-43D9-979C-91076F38AA4F}" srcOrd="0" destOrd="0" presId="urn:microsoft.com/office/officeart/2005/8/layout/radial6"/>
    <dgm:cxn modelId="{965DFDD4-53BA-4A22-B777-BC8ED2E55016}" type="presParOf" srcId="{BF723A0B-99B9-4BAB-9BCB-4D9A28A98320}" destId="{28776723-9C72-4D8C-B757-E6643FC69BD6}" srcOrd="0" destOrd="0" presId="urn:microsoft.com/office/officeart/2005/8/layout/radial6"/>
    <dgm:cxn modelId="{2A065D8D-ABB3-4BB5-86F6-1EF983F67DFC}" type="presParOf" srcId="{BF723A0B-99B9-4BAB-9BCB-4D9A28A98320}" destId="{1A60928D-6E8C-489E-9A8A-853EEB1EC9D8}" srcOrd="1" destOrd="0" presId="urn:microsoft.com/office/officeart/2005/8/layout/radial6"/>
    <dgm:cxn modelId="{EC8D3987-5B35-49E5-BB57-385E536F8915}" type="presParOf" srcId="{BF723A0B-99B9-4BAB-9BCB-4D9A28A98320}" destId="{06F82471-1BD1-41C9-98F7-CE8FDA467313}" srcOrd="2" destOrd="0" presId="urn:microsoft.com/office/officeart/2005/8/layout/radial6"/>
    <dgm:cxn modelId="{53FE7350-D9F8-4C21-B0D8-213457AC4448}" type="presParOf" srcId="{BF723A0B-99B9-4BAB-9BCB-4D9A28A98320}" destId="{33679098-6494-4854-81A4-2DFB18A11CCB}" srcOrd="3" destOrd="0" presId="urn:microsoft.com/office/officeart/2005/8/layout/radial6"/>
    <dgm:cxn modelId="{E3783B7F-A422-4978-ADC1-9C43F047E3D8}" type="presParOf" srcId="{BF723A0B-99B9-4BAB-9BCB-4D9A28A98320}" destId="{F8E56A4F-9835-4CF8-A484-491B121EDB2F}" srcOrd="4" destOrd="0" presId="urn:microsoft.com/office/officeart/2005/8/layout/radial6"/>
    <dgm:cxn modelId="{0B481D57-D809-4294-B703-B89A96BAD772}" type="presParOf" srcId="{BF723A0B-99B9-4BAB-9BCB-4D9A28A98320}" destId="{04E282A7-6F19-4DB2-88BA-043319327BE7}" srcOrd="5" destOrd="0" presId="urn:microsoft.com/office/officeart/2005/8/layout/radial6"/>
    <dgm:cxn modelId="{6913BB9D-E1D7-4AD3-AEBB-67547AA94206}" type="presParOf" srcId="{BF723A0B-99B9-4BAB-9BCB-4D9A28A98320}" destId="{DA395AAB-7EC7-43D9-979C-91076F38AA4F}" srcOrd="6" destOrd="0" presId="urn:microsoft.com/office/officeart/2005/8/layout/radial6"/>
    <dgm:cxn modelId="{0FD3D3A0-5155-4EE6-8D3F-CF7CE38B90E0}" type="presParOf" srcId="{BF723A0B-99B9-4BAB-9BCB-4D9A28A98320}" destId="{B27F5391-C714-4330-9740-08A887884B87}" srcOrd="7" destOrd="0" presId="urn:microsoft.com/office/officeart/2005/8/layout/radial6"/>
    <dgm:cxn modelId="{AE4CA186-4B81-44DC-BE75-08AAD6D0CF58}" type="presParOf" srcId="{BF723A0B-99B9-4BAB-9BCB-4D9A28A98320}" destId="{ACE9C6D7-D20E-479B-8DF1-273419218D43}" srcOrd="8" destOrd="0" presId="urn:microsoft.com/office/officeart/2005/8/layout/radial6"/>
    <dgm:cxn modelId="{3440C094-646C-4794-A9A3-37F6ADB67452}" type="presParOf" srcId="{BF723A0B-99B9-4BAB-9BCB-4D9A28A98320}" destId="{5DB6392C-4C16-417D-8CFF-AD163443D1AE}" srcOrd="9" destOrd="0" presId="urn:microsoft.com/office/officeart/2005/8/layout/radial6"/>
    <dgm:cxn modelId="{0A05497C-A0D4-4B2C-ADBF-0500504EF1BE}" type="presParOf" srcId="{BF723A0B-99B9-4BAB-9BCB-4D9A28A98320}" destId="{009C8E76-65BB-43AB-9997-1CD1B8566D36}" srcOrd="10" destOrd="0" presId="urn:microsoft.com/office/officeart/2005/8/layout/radial6"/>
    <dgm:cxn modelId="{2F74BCA5-BFA9-451B-8FAD-EBA498B38951}" type="presParOf" srcId="{BF723A0B-99B9-4BAB-9BCB-4D9A28A98320}" destId="{89358E6C-4710-4DF5-A3B1-9B64E19DF83A}" srcOrd="11" destOrd="0" presId="urn:microsoft.com/office/officeart/2005/8/layout/radial6"/>
    <dgm:cxn modelId="{6A9190A1-7D38-439E-9890-D5F3118B006F}" type="presParOf" srcId="{BF723A0B-99B9-4BAB-9BCB-4D9A28A98320}" destId="{B5197B99-FDC7-450A-9B9C-CD9F57C176AA}" srcOrd="12" destOrd="0" presId="urn:microsoft.com/office/officeart/2005/8/layout/radial6"/>
    <dgm:cxn modelId="{D980F087-8769-41E0-B87A-9E864EE20802}" type="presParOf" srcId="{BF723A0B-99B9-4BAB-9BCB-4D9A28A98320}" destId="{ECAFE855-9BE7-49BD-BD23-BD5D339D03D2}" srcOrd="13" destOrd="0" presId="urn:microsoft.com/office/officeart/2005/8/layout/radial6"/>
    <dgm:cxn modelId="{6AAD7605-8CDB-466E-A1FD-FA7A24B0F553}" type="presParOf" srcId="{BF723A0B-99B9-4BAB-9BCB-4D9A28A98320}" destId="{289D5646-F837-4CD6-B275-D947F48F9DB4}" srcOrd="14" destOrd="0" presId="urn:microsoft.com/office/officeart/2005/8/layout/radial6"/>
    <dgm:cxn modelId="{9E11EAE1-7A42-43FE-A65D-1475614D3390}" type="presParOf" srcId="{BF723A0B-99B9-4BAB-9BCB-4D9A28A98320}" destId="{F6583BFD-62B1-4AD4-8FC7-8822B3824A0B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83BFD-62B1-4AD4-8FC7-8822B3824A0B}">
      <dsp:nvSpPr>
        <dsp:cNvPr id="0" name=""/>
        <dsp:cNvSpPr/>
      </dsp:nvSpPr>
      <dsp:spPr>
        <a:xfrm>
          <a:off x="3093911" y="681325"/>
          <a:ext cx="4873266" cy="4873266"/>
        </a:xfrm>
        <a:prstGeom prst="blockArc">
          <a:avLst>
            <a:gd name="adj1" fmla="val 11833867"/>
            <a:gd name="adj2" fmla="val 1608121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97B99-FDC7-450A-9B9C-CD9F57C176AA}">
      <dsp:nvSpPr>
        <dsp:cNvPr id="0" name=""/>
        <dsp:cNvSpPr/>
      </dsp:nvSpPr>
      <dsp:spPr>
        <a:xfrm>
          <a:off x="3066231" y="765057"/>
          <a:ext cx="4873266" cy="4873266"/>
        </a:xfrm>
        <a:prstGeom prst="blockArc">
          <a:avLst>
            <a:gd name="adj1" fmla="val 7820269"/>
            <a:gd name="adj2" fmla="val 11961248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6392C-4C16-417D-8CFF-AD163443D1AE}">
      <dsp:nvSpPr>
        <dsp:cNvPr id="0" name=""/>
        <dsp:cNvSpPr/>
      </dsp:nvSpPr>
      <dsp:spPr>
        <a:xfrm>
          <a:off x="2987181" y="700788"/>
          <a:ext cx="4873266" cy="4873266"/>
        </a:xfrm>
        <a:prstGeom prst="blockArc">
          <a:avLst>
            <a:gd name="adj1" fmla="val 3196052"/>
            <a:gd name="adj2" fmla="val 7673108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95AAB-7EC7-43D9-979C-91076F38AA4F}">
      <dsp:nvSpPr>
        <dsp:cNvPr id="0" name=""/>
        <dsp:cNvSpPr/>
      </dsp:nvSpPr>
      <dsp:spPr>
        <a:xfrm>
          <a:off x="3011682" y="682746"/>
          <a:ext cx="4873266" cy="4873266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79098-6494-4854-81A4-2DFB18A11CCB}">
      <dsp:nvSpPr>
        <dsp:cNvPr id="0" name=""/>
        <dsp:cNvSpPr/>
      </dsp:nvSpPr>
      <dsp:spPr>
        <a:xfrm>
          <a:off x="3011682" y="682746"/>
          <a:ext cx="4873266" cy="4873266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76723-9C72-4D8C-B757-E6643FC69BD6}">
      <dsp:nvSpPr>
        <dsp:cNvPr id="0" name=""/>
        <dsp:cNvSpPr/>
      </dsp:nvSpPr>
      <dsp:spPr>
        <a:xfrm>
          <a:off x="4247859" y="1998703"/>
          <a:ext cx="2400913" cy="2241351"/>
        </a:xfrm>
        <a:prstGeom prst="ellipse">
          <a:avLst/>
        </a:prstGeom>
        <a:blipFill rotWithShape="0">
          <a:blip xmlns:r="http://schemas.openxmlformats.org/officeDocument/2006/relationships" r:embed="rId1" cstate="print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4599465" y="2326941"/>
        <a:ext cx="1697701" cy="1584875"/>
      </dsp:txXfrm>
    </dsp:sp>
    <dsp:sp modelId="{1A60928D-6E8C-489E-9A8A-853EEB1EC9D8}">
      <dsp:nvSpPr>
        <dsp:cNvPr id="0" name=""/>
        <dsp:cNvSpPr/>
      </dsp:nvSpPr>
      <dsp:spPr>
        <a:xfrm>
          <a:off x="4205545" y="-177130"/>
          <a:ext cx="2485540" cy="1832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জন্মঃ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২৪শে </a:t>
          </a:r>
          <a:r>
            <a:rPr lang="bn-BD" sz="2400" kern="1200" dirty="0">
              <a:latin typeface="NikoshBAN" pitchFamily="2" charset="0"/>
              <a:cs typeface="NikoshBAN" pitchFamily="2" charset="0"/>
            </a:rPr>
            <a:t>অক্টোবর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,১৯২৯ </a:t>
          </a:r>
        </a:p>
      </dsp:txBody>
      <dsp:txXfrm>
        <a:off x="4569544" y="91265"/>
        <a:ext cx="1757542" cy="1295927"/>
      </dsp:txXfrm>
    </dsp:sp>
    <dsp:sp modelId="{F8E56A4F-9835-4CF8-A484-491B121EDB2F}">
      <dsp:nvSpPr>
        <dsp:cNvPr id="0" name=""/>
        <dsp:cNvSpPr/>
      </dsp:nvSpPr>
      <dsp:spPr>
        <a:xfrm>
          <a:off x="6391713" y="1317146"/>
          <a:ext cx="2640520" cy="2133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স্বীকৃতিঃবাংলা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একাডেমী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পুরষ্কার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একুশে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পদক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সহ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অসংখ্য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পুরষ্কার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 </a:t>
          </a:r>
        </a:p>
      </dsp:txBody>
      <dsp:txXfrm>
        <a:off x="6778408" y="1629583"/>
        <a:ext cx="1867130" cy="1508579"/>
      </dsp:txXfrm>
    </dsp:sp>
    <dsp:sp modelId="{B27F5391-C714-4330-9740-08A887884B87}">
      <dsp:nvSpPr>
        <dsp:cNvPr id="0" name=""/>
        <dsp:cNvSpPr/>
      </dsp:nvSpPr>
      <dsp:spPr>
        <a:xfrm>
          <a:off x="5523127" y="4005943"/>
          <a:ext cx="2648412" cy="207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১৭ই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আগষ্ট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২০০৬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সাল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5910978" y="4310264"/>
        <a:ext cx="1872710" cy="1469395"/>
      </dsp:txXfrm>
    </dsp:sp>
    <dsp:sp modelId="{009C8E76-65BB-43AB-9997-1CD1B8566D36}">
      <dsp:nvSpPr>
        <dsp:cNvPr id="0" name=""/>
        <dsp:cNvSpPr/>
      </dsp:nvSpPr>
      <dsp:spPr>
        <a:xfrm>
          <a:off x="2683895" y="3961945"/>
          <a:ext cx="2556629" cy="2107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কাব্যগ্রন্থঃ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বন্দী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শিবির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থেকে,বিধ্বস্ত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নীলিমা,প্রথমগান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দ্বিতীয়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মৃত্যুর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আগে,গৃহযুদ্ধের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আগে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1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</a:t>
          </a:r>
        </a:p>
      </dsp:txBody>
      <dsp:txXfrm>
        <a:off x="3058305" y="4270653"/>
        <a:ext cx="1807809" cy="1490573"/>
      </dsp:txXfrm>
    </dsp:sp>
    <dsp:sp modelId="{ECAFE855-9BE7-49BD-BD23-BD5D339D03D2}">
      <dsp:nvSpPr>
        <dsp:cNvPr id="0" name=""/>
        <dsp:cNvSpPr/>
      </dsp:nvSpPr>
      <dsp:spPr>
        <a:xfrm>
          <a:off x="1969586" y="1317001"/>
          <a:ext cx="2575268" cy="2191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পেশাঃসাংবাদিকতা</a:t>
          </a:r>
          <a:endParaRPr lang="en-US" sz="2400" kern="1200" dirty="0"/>
        </a:p>
      </dsp:txBody>
      <dsp:txXfrm>
        <a:off x="2346725" y="1637981"/>
        <a:ext cx="1820990" cy="154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70F6-D4F5-4ED5-8920-9833187BB16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6103-5233-4DF2-B00C-0DEC4A73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4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F791A-FC96-4596-8757-CC8D8D65A5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33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F791A-FC96-4596-8757-CC8D8D65A5E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33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7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4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4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2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1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5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2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 userDrawn="1"/>
        </p:nvSpPr>
        <p:spPr>
          <a:xfrm>
            <a:off x="0" y="0"/>
            <a:ext cx="679731" cy="752560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11523058" y="56644"/>
            <a:ext cx="668942" cy="695916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0" y="6344155"/>
            <a:ext cx="752559" cy="639271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523058" y="6271327"/>
            <a:ext cx="668942" cy="712100"/>
          </a:xfrm>
          <a:prstGeom prst="sun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 userDrawn="1"/>
        </p:nvSpPr>
        <p:spPr>
          <a:xfrm>
            <a:off x="679732" y="6586917"/>
            <a:ext cx="11037536" cy="271083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50258" y="56644"/>
            <a:ext cx="11102273" cy="347958"/>
          </a:xfrm>
          <a:prstGeom prst="flowChartDecision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 userDrawn="1"/>
        </p:nvCxnSpPr>
        <p:spPr>
          <a:xfrm flipH="1">
            <a:off x="226577" y="598811"/>
            <a:ext cx="8092" cy="587481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 flipH="1">
            <a:off x="339864" y="825388"/>
            <a:ext cx="1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976212" y="598811"/>
            <a:ext cx="36415" cy="5801989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0"/>
          </p:cNvCxnSpPr>
          <p:nvPr userDrawn="1"/>
        </p:nvCxnSpPr>
        <p:spPr>
          <a:xfrm>
            <a:off x="11857529" y="752560"/>
            <a:ext cx="0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051665" y="117334"/>
            <a:ext cx="4099457" cy="22657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TULU SARKER</a:t>
            </a:r>
          </a:p>
        </p:txBody>
      </p:sp>
    </p:spTree>
    <p:extLst>
      <p:ext uri="{BB962C8B-B14F-4D97-AF65-F5344CB8AC3E}">
        <p14:creationId xmlns:p14="http://schemas.microsoft.com/office/powerpoint/2010/main" xmlns="" val="197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q795nEZzk&amp;feature=youtu.b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6F54A5-90F4-4579-9934-BA41B10047FD}"/>
              </a:ext>
            </a:extLst>
          </p:cNvPr>
          <p:cNvSpPr/>
          <p:nvPr/>
        </p:nvSpPr>
        <p:spPr>
          <a:xfrm>
            <a:off x="2697480" y="5010157"/>
            <a:ext cx="6377940" cy="132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48DB75-2074-45E7-8C00-0CEE59CB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480" y="1143001"/>
            <a:ext cx="6377940" cy="38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3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857" y="470887"/>
            <a:ext cx="9437914" cy="77402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14" y="1466249"/>
            <a:ext cx="10515600" cy="49320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রিকয়েললেস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বিদ্ধস্ত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বাস্তভিটার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ভগ্নস্তূপে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marL="0" indent="0" algn="ctr">
              <a:buNone/>
            </a:pP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অবুঝ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হামাগুড়ি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লাশের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40389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29" y="-507254"/>
            <a:ext cx="4659085" cy="1936349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8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80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br>
              <a:rPr lang="en-US" sz="80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80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88" y="1266940"/>
            <a:ext cx="11244618" cy="5591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রক্তগঙ্গায়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–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রক্তের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নদীতে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marL="0" indent="0">
              <a:buNone/>
            </a:pP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খান্ডবদাহন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আগুন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পুড়িয়ে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ট্যাঙ্ক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- 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যুদ্ধে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ব্যবহারিত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আর্তনাদ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কান্নাকাটি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842" y="679702"/>
            <a:ext cx="3514870" cy="136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4215" y="2184517"/>
            <a:ext cx="3511497" cy="1524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842" y="3822353"/>
            <a:ext cx="3511497" cy="1368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470" y="5318855"/>
            <a:ext cx="3514870" cy="11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0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285" y="722085"/>
            <a:ext cx="10087429" cy="541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838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71" y="495300"/>
            <a:ext cx="10232571" cy="586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041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812801"/>
            <a:ext cx="4954518" cy="534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ak army.jpg">
            <a:extLst>
              <a:ext uri="{FF2B5EF4-FFF2-40B4-BE49-F238E27FC236}">
                <a16:creationId xmlns:a16="http://schemas.microsoft.com/office/drawing/2014/main" xmlns="" id="{5674899F-8A26-4355-9B0C-0F9EFA4D9A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938" y="943429"/>
            <a:ext cx="4722290" cy="5210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192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789">
            <a:extLst>
              <a:ext uri="{FF2B5EF4-FFF2-40B4-BE49-F238E27FC236}">
                <a16:creationId xmlns:a16="http://schemas.microsoft.com/office/drawing/2014/main" xmlns="" id="{3EE510B2-6092-43CB-89CD-B966688C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202" y="413657"/>
            <a:ext cx="4395652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188888888">
            <a:extLst>
              <a:ext uri="{FF2B5EF4-FFF2-40B4-BE49-F238E27FC236}">
                <a16:creationId xmlns:a16="http://schemas.microsoft.com/office/drawing/2014/main" xmlns="" id="{B797CD5D-FA07-41B0-B2EE-471FAB4F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146" y="3656693"/>
            <a:ext cx="4476930" cy="278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BBBABD-EB23-43A8-82EE-12E6A5A2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202" y="3372757"/>
            <a:ext cx="4476930" cy="302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10433B-B4C1-40BF-A34F-6D1EF500E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30" y="425449"/>
            <a:ext cx="4373946" cy="2775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847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71" y="508000"/>
            <a:ext cx="10682515" cy="582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938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dead2 - Copy.jpg">
            <a:extLst>
              <a:ext uri="{FF2B5EF4-FFF2-40B4-BE49-F238E27FC236}">
                <a16:creationId xmlns:a16="http://schemas.microsoft.com/office/drawing/2014/main" xmlns="" id="{559495EE-EFE7-411C-9740-76E4C1A7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8783" y="3612966"/>
            <a:ext cx="5065486" cy="25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jjuu">
            <a:extLst>
              <a:ext uri="{FF2B5EF4-FFF2-40B4-BE49-F238E27FC236}">
                <a16:creationId xmlns:a16="http://schemas.microsoft.com/office/drawing/2014/main" xmlns="" id="{D1DCB8D4-34C3-44BA-B60D-924F5206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3579" y="3537673"/>
            <a:ext cx="442685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ik">
            <a:extLst>
              <a:ext uri="{FF2B5EF4-FFF2-40B4-BE49-F238E27FC236}">
                <a16:creationId xmlns:a16="http://schemas.microsoft.com/office/drawing/2014/main" xmlns="" id="{D3719412-902E-4C08-8C2F-D9273546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674" y="798287"/>
            <a:ext cx="4538669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1333333">
            <a:extLst>
              <a:ext uri="{FF2B5EF4-FFF2-40B4-BE49-F238E27FC236}">
                <a16:creationId xmlns:a16="http://schemas.microsoft.com/office/drawing/2014/main" xmlns="" id="{7399B6D2-BBF7-4B5C-81C9-EAC50F22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690520"/>
            <a:ext cx="5065486" cy="273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8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789">
            <a:extLst>
              <a:ext uri="{FF2B5EF4-FFF2-40B4-BE49-F238E27FC236}">
                <a16:creationId xmlns:a16="http://schemas.microsoft.com/office/drawing/2014/main" xmlns="" id="{542D0ED6-6534-40A5-93B5-B34C7B71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729" y="2437676"/>
            <a:ext cx="3962400" cy="406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7D1E97-7B4F-4367-83D8-6909B593F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4129" y="2437676"/>
            <a:ext cx="3770155" cy="406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ages14">
            <a:extLst>
              <a:ext uri="{FF2B5EF4-FFF2-40B4-BE49-F238E27FC236}">
                <a16:creationId xmlns:a16="http://schemas.microsoft.com/office/drawing/2014/main" xmlns="" id="{0AD0D86C-F9F5-4B3A-86E0-7851B2DA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16" y="2539638"/>
            <a:ext cx="3244013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0FA0CA-0304-48E4-9024-DCE9C721C2C5}"/>
              </a:ext>
            </a:extLst>
          </p:cNvPr>
          <p:cNvSpPr/>
          <p:nvPr/>
        </p:nvSpPr>
        <p:spPr>
          <a:xfrm>
            <a:off x="968830" y="565694"/>
            <a:ext cx="9960427" cy="1871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68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14" y="533400"/>
            <a:ext cx="7543755" cy="5791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657805-029C-4E2D-9E52-D271DB25357D}"/>
              </a:ext>
            </a:extLst>
          </p:cNvPr>
          <p:cNvSpPr/>
          <p:nvPr/>
        </p:nvSpPr>
        <p:spPr>
          <a:xfrm>
            <a:off x="8519886" y="1190171"/>
            <a:ext cx="3149600" cy="3730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কপাল ভাঙলো,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297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xmlns="" id="{7948E33F-A1A8-4F83-9CDE-09F3A19C5377}"/>
              </a:ext>
            </a:extLst>
          </p:cNvPr>
          <p:cNvSpPr/>
          <p:nvPr/>
        </p:nvSpPr>
        <p:spPr>
          <a:xfrm>
            <a:off x="478971" y="1755444"/>
            <a:ext cx="5586684" cy="4760195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টুলু সরকার (সহকারী শিক্ষক) 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রামপাল , বাগেরহাট । 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E-mail: tulusarker81@gmail.com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Mobile:01723-570381</a:t>
            </a: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xmlns="" id="{F53AF00F-E725-41BF-A41E-1CB582D656A3}"/>
              </a:ext>
            </a:extLst>
          </p:cNvPr>
          <p:cNvSpPr/>
          <p:nvPr/>
        </p:nvSpPr>
        <p:spPr>
          <a:xfrm>
            <a:off x="6459941" y="1755444"/>
            <a:ext cx="5251500" cy="4760195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নবম শ্রেণী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বাংলা প্রথম পত্র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(কবিতা )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শিরোনামঃ তোমাকে পাওয়ার জন্য হে স্বাধীনতা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সময়-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৫০ 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bn-IN" sz="2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২৩/</a:t>
            </a:r>
            <a:r>
              <a:rPr lang="en-US" sz="2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</a:t>
            </a:r>
            <a:r>
              <a:rPr lang="bn-IN" sz="2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2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</a:t>
            </a:r>
            <a:r>
              <a:rPr lang="bn-IN" sz="2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১৯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D0BEC79-2055-489E-8235-8E4B61417671}"/>
              </a:ext>
            </a:extLst>
          </p:cNvPr>
          <p:cNvSpPr/>
          <p:nvPr/>
        </p:nvSpPr>
        <p:spPr>
          <a:xfrm>
            <a:off x="4452319" y="425599"/>
            <a:ext cx="3616657" cy="1166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792ED6D-C872-4B2F-9EE2-EBCB79BF2619}"/>
              </a:ext>
            </a:extLst>
          </p:cNvPr>
          <p:cNvSpPr/>
          <p:nvPr/>
        </p:nvSpPr>
        <p:spPr>
          <a:xfrm>
            <a:off x="1952200" y="588560"/>
            <a:ext cx="2619232" cy="113958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শিক্ষক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EF043ED-78B0-4DCE-A7B2-16C228A12E45}"/>
              </a:ext>
            </a:extLst>
          </p:cNvPr>
          <p:cNvSpPr/>
          <p:nvPr/>
        </p:nvSpPr>
        <p:spPr>
          <a:xfrm>
            <a:off x="7949863" y="588560"/>
            <a:ext cx="2558956" cy="11668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86C728-1CD0-4544-A17B-DE6C3B62AB38}"/>
              </a:ext>
            </a:extLst>
          </p:cNvPr>
          <p:cNvPicPr/>
          <p:nvPr/>
        </p:nvPicPr>
        <p:blipFill>
          <a:blip r:embed="rId2"/>
          <a:srcRect t="16113" b="7161"/>
          <a:stretch>
            <a:fillRect/>
          </a:stretch>
        </p:blipFill>
        <p:spPr bwMode="auto">
          <a:xfrm>
            <a:off x="8232625" y="1908412"/>
            <a:ext cx="1500632" cy="172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HP\Desktop\20180316_1745.jpg">
            <a:extLst>
              <a:ext uri="{FF2B5EF4-FFF2-40B4-BE49-F238E27FC236}">
                <a16:creationId xmlns:a16="http://schemas.microsoft.com/office/drawing/2014/main" xmlns="" id="{17E7A3B7-477A-467A-8E25-9DB6A3A5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743" y="1936277"/>
            <a:ext cx="1606146" cy="1701989"/>
          </a:xfrm>
          <a:prstGeom prst="rect">
            <a:avLst/>
          </a:prstGeom>
          <a:ln w="762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7F8870-2D3C-4BC2-9918-044849DA7A0C}"/>
              </a:ext>
            </a:extLst>
          </p:cNvPr>
          <p:cNvGrpSpPr/>
          <p:nvPr/>
        </p:nvGrpSpPr>
        <p:grpSpPr>
          <a:xfrm>
            <a:off x="6111190" y="1466566"/>
            <a:ext cx="306388" cy="5105400"/>
            <a:chOff x="6019800" y="1257300"/>
            <a:chExt cx="306388" cy="51054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2B89DDE7-B703-4986-A29E-C7EF9EFB7A0A}"/>
                </a:ext>
              </a:extLst>
            </p:cNvPr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4F78A495-1231-47E2-8C78-945799E2B88E}"/>
                </a:ext>
              </a:extLst>
            </p:cNvPr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DA0A42CF-E0F8-43C9-8628-BF31B542DBBF}"/>
                </a:ext>
              </a:extLst>
            </p:cNvPr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104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057" y="464457"/>
            <a:ext cx="6096000" cy="5718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A346B7-DF70-4388-BF36-358E4BCA7CC2}"/>
              </a:ext>
            </a:extLst>
          </p:cNvPr>
          <p:cNvSpPr/>
          <p:nvPr/>
        </p:nvSpPr>
        <p:spPr>
          <a:xfrm>
            <a:off x="2423099" y="3059817"/>
            <a:ext cx="77572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D50B94-B79B-4F5F-B45B-765D05476EDD}"/>
              </a:ext>
            </a:extLst>
          </p:cNvPr>
          <p:cNvSpPr/>
          <p:nvPr/>
        </p:nvSpPr>
        <p:spPr>
          <a:xfrm>
            <a:off x="6851530" y="905973"/>
            <a:ext cx="4717143" cy="342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সিঁথির সিঁদুর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মুছে গেল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হরিদাসীর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0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49" y="2743200"/>
            <a:ext cx="10515600" cy="37126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lvl="1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998" y="4513942"/>
            <a:ext cx="3948744" cy="2017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998" y="2420272"/>
            <a:ext cx="3845888" cy="2017456"/>
          </a:xfrm>
          <a:prstGeom prst="rect">
            <a:avLst/>
          </a:prstGeom>
        </p:spPr>
      </p:pic>
      <p:pic>
        <p:nvPicPr>
          <p:cNvPr id="9" name="Picture 8" descr="tgggg.jpg">
            <a:extLst>
              <a:ext uri="{FF2B5EF4-FFF2-40B4-BE49-F238E27FC236}">
                <a16:creationId xmlns:a16="http://schemas.microsoft.com/office/drawing/2014/main" xmlns="" id="{B421427F-0B70-475A-86A1-EC72C9153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98" y="461851"/>
            <a:ext cx="3700835" cy="1713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874163-23FC-465F-8859-54FA319229E0}"/>
              </a:ext>
            </a:extLst>
          </p:cNvPr>
          <p:cNvSpPr/>
          <p:nvPr/>
        </p:nvSpPr>
        <p:spPr>
          <a:xfrm>
            <a:off x="1380113" y="527904"/>
            <a:ext cx="3700835" cy="189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5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4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14" y="580953"/>
            <a:ext cx="10555225" cy="7459579"/>
          </a:xfrm>
        </p:spPr>
        <p:txBody>
          <a:bodyPr/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14" y="2032001"/>
            <a:ext cx="5283200" cy="435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EE3788-2C67-40CD-BF5B-8AACAD64F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86" y="2032001"/>
            <a:ext cx="5602514" cy="435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427EB93-2E9C-48FA-9C8B-808FBD2578D2}"/>
              </a:ext>
            </a:extLst>
          </p:cNvPr>
          <p:cNvSpPr/>
          <p:nvPr/>
        </p:nvSpPr>
        <p:spPr>
          <a:xfrm>
            <a:off x="816139" y="471714"/>
            <a:ext cx="6934926" cy="1390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9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8E35D4-9673-407F-A087-8178CE99F206}"/>
              </a:ext>
            </a:extLst>
          </p:cNvPr>
          <p:cNvSpPr/>
          <p:nvPr/>
        </p:nvSpPr>
        <p:spPr>
          <a:xfrm>
            <a:off x="883892" y="526867"/>
            <a:ext cx="5400794" cy="1146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73F5F8-04BB-477F-911F-2CCE3CE18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767" y="1833151"/>
            <a:ext cx="6705147" cy="4657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011903-2315-4A7E-8BE5-F636431E9C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914" y="1833150"/>
            <a:ext cx="4194629" cy="465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8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AA0390-A54F-4C05-9B86-8105350F2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7544" y="1731551"/>
            <a:ext cx="4978399" cy="465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DD8CC0-30C3-43C6-9A0D-64A30A88C0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144" y="1731552"/>
            <a:ext cx="6198400" cy="465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ABBF5C-817F-4BCE-B55C-C6AC4601578C}"/>
              </a:ext>
            </a:extLst>
          </p:cNvPr>
          <p:cNvSpPr/>
          <p:nvPr/>
        </p:nvSpPr>
        <p:spPr>
          <a:xfrm>
            <a:off x="928914" y="667657"/>
            <a:ext cx="9593943" cy="72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রিকয়েললেস রাইফেল আর মেশিনগান  খই ফোটাল যত্র তত্র।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7A45FB-9B6E-4F97-B38B-A09B0374DE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828" y="2075541"/>
            <a:ext cx="5399315" cy="417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D3EA12-A378-4B6C-838E-935461D0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400" y="2075541"/>
            <a:ext cx="5109029" cy="41782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1FA9D5A-584D-4259-940F-D27E21700313}"/>
              </a:ext>
            </a:extLst>
          </p:cNvPr>
          <p:cNvSpPr/>
          <p:nvPr/>
        </p:nvSpPr>
        <p:spPr>
          <a:xfrm>
            <a:off x="1248229" y="604242"/>
            <a:ext cx="9463314" cy="876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তুমি আসবে বলে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ছাই হলো গ্রামের পর গ্রাম।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0F7A181-23DC-401A-A6D7-8A800EA4B8A5}"/>
              </a:ext>
            </a:extLst>
          </p:cNvPr>
          <p:cNvGrpSpPr/>
          <p:nvPr/>
        </p:nvGrpSpPr>
        <p:grpSpPr>
          <a:xfrm>
            <a:off x="452234" y="1508990"/>
            <a:ext cx="5883253" cy="4926183"/>
            <a:chOff x="452234" y="1508990"/>
            <a:chExt cx="5883253" cy="49261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2234" y="1508990"/>
              <a:ext cx="5883253" cy="49261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2234" y="1508990"/>
              <a:ext cx="4453595" cy="174221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205E63-9B47-46DC-86B8-56E821A4D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487" y="1508990"/>
            <a:ext cx="5297714" cy="49261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455338-4589-4DDD-8B3B-3BA2918E56F2}"/>
              </a:ext>
            </a:extLst>
          </p:cNvPr>
          <p:cNvSpPr/>
          <p:nvPr/>
        </p:nvSpPr>
        <p:spPr>
          <a:xfrm>
            <a:off x="972457" y="522514"/>
            <a:ext cx="10014857" cy="986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 বিধ্বস্ত পাড়ায় প্রভুর বাস্তভিটার ভগ্নস্তুপে দাঁড়িয়ে একটানা আর্তনাদ করল একটা কুকুর।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 অবুঝ শিশু হামাগুড়ি দিল পিতা-মাতার লাশের উপর।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2723811"/>
            <a:ext cx="3880147" cy="179977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1480456"/>
            <a:ext cx="10515601" cy="50194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                                                                     </a:t>
            </a:r>
            <a:r>
              <a:rPr lang="en-US" dirty="0"/>
              <a:t>   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4549949"/>
            <a:ext cx="3880146" cy="1949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2C47F1-DB44-410B-BB60-31F30442FE16}"/>
              </a:ext>
            </a:extLst>
          </p:cNvPr>
          <p:cNvSpPr/>
          <p:nvPr/>
        </p:nvSpPr>
        <p:spPr>
          <a:xfrm>
            <a:off x="5739752" y="5160524"/>
            <a:ext cx="5374562" cy="12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B67237-8E60-48B7-950F-DB26BA4487A0}"/>
              </a:ext>
            </a:extLst>
          </p:cNvPr>
          <p:cNvSpPr/>
          <p:nvPr/>
        </p:nvSpPr>
        <p:spPr>
          <a:xfrm>
            <a:off x="5739752" y="3313396"/>
            <a:ext cx="5374562" cy="1494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রিকয়েললেস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		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iiooo.jpg">
            <a:extLst>
              <a:ext uri="{FF2B5EF4-FFF2-40B4-BE49-F238E27FC236}">
                <a16:creationId xmlns:a16="http://schemas.microsoft.com/office/drawing/2014/main" xmlns="" id="{4CC1A849-BFBF-4946-A6FD-128E2AAF63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931" y="358095"/>
            <a:ext cx="5684383" cy="29021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728A38-97AE-45E8-B58B-3C3EF7CCDDAD}"/>
              </a:ext>
            </a:extLst>
          </p:cNvPr>
          <p:cNvSpPr/>
          <p:nvPr/>
        </p:nvSpPr>
        <p:spPr>
          <a:xfrm>
            <a:off x="838198" y="747487"/>
            <a:ext cx="3880146" cy="1799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6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48" y="693763"/>
            <a:ext cx="10515600" cy="1599494"/>
          </a:xfrm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’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666" y="2610619"/>
            <a:ext cx="5257800" cy="37326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648" y="2610618"/>
            <a:ext cx="5257800" cy="37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6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714" y="3402032"/>
            <a:ext cx="5471886" cy="2860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90" y="3294772"/>
            <a:ext cx="4882373" cy="2757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70" y="595565"/>
            <a:ext cx="4882373" cy="262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314" y="595565"/>
            <a:ext cx="5239657" cy="26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356" y="493486"/>
            <a:ext cx="5057729" cy="293551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19" y="493486"/>
            <a:ext cx="5225426" cy="300503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19" y="3662393"/>
            <a:ext cx="5225426" cy="277164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356" y="3498525"/>
            <a:ext cx="5057730" cy="293551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318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827314"/>
            <a:ext cx="10406743" cy="52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88764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                        </a:t>
            </a:r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</a:t>
            </a: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১।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636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C3D1FA-68BA-4083-9B11-221FF53FF34C}"/>
              </a:ext>
            </a:extLst>
          </p:cNvPr>
          <p:cNvSpPr/>
          <p:nvPr/>
        </p:nvSpPr>
        <p:spPr>
          <a:xfrm>
            <a:off x="1030514" y="4631960"/>
            <a:ext cx="9869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BD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আলোকে  </a:t>
            </a:r>
            <a:r>
              <a:rPr lang="en-US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স্বাধীনতা যুদ্ধের তাৎপর্য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3CB8A3E-E405-4C1C-BF53-DFDACFC486FE}"/>
              </a:ext>
            </a:extLst>
          </p:cNvPr>
          <p:cNvGrpSpPr/>
          <p:nvPr/>
        </p:nvGrpSpPr>
        <p:grpSpPr>
          <a:xfrm>
            <a:off x="1013692" y="841045"/>
            <a:ext cx="10183199" cy="3695393"/>
            <a:chOff x="1013692" y="841045"/>
            <a:chExt cx="10183199" cy="3695393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xmlns="" id="{F1EF5C0D-6808-48E8-A5CF-74D4B0EB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1" y="841045"/>
              <a:ext cx="5100890" cy="3669921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1D337B3-5828-48F6-B98F-0189AD0DACFA}"/>
                </a:ext>
              </a:extLst>
            </p:cNvPr>
            <p:cNvGrpSpPr/>
            <p:nvPr/>
          </p:nvGrpSpPr>
          <p:grpSpPr>
            <a:xfrm>
              <a:off x="1013692" y="841045"/>
              <a:ext cx="5100890" cy="3695393"/>
              <a:chOff x="1013692" y="841045"/>
              <a:chExt cx="5100890" cy="3695393"/>
            </a:xfrm>
          </p:grpSpPr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xmlns="" id="{BF5FEC24-6E67-4B21-BC1A-FDF21D412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3693" y="841046"/>
                <a:ext cx="5100889" cy="369539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77FD12C0-88D3-439B-B303-9B6C929AAEDA}"/>
                  </a:ext>
                </a:extLst>
              </p:cNvPr>
              <p:cNvSpPr/>
              <p:nvPr/>
            </p:nvSpPr>
            <p:spPr>
              <a:xfrm>
                <a:off x="1013692" y="841045"/>
                <a:ext cx="2819839" cy="9816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5400" b="1" spc="50" dirty="0">
                    <a:ln w="11430"/>
                    <a:solidFill>
                      <a:srgbClr val="FFFF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54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188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28" y="489857"/>
            <a:ext cx="11117943" cy="5878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808" y="3646714"/>
            <a:ext cx="4000500" cy="190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E35635-77A6-45FE-95C7-133B93DAC8F3}"/>
              </a:ext>
            </a:extLst>
          </p:cNvPr>
          <p:cNvSpPr/>
          <p:nvPr/>
        </p:nvSpPr>
        <p:spPr>
          <a:xfrm>
            <a:off x="1226456" y="1098789"/>
            <a:ext cx="9739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সহযোগিতা করার জন্য সবাইকে ধন্যবাদ 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8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08">
            <a:extLst>
              <a:ext uri="{FF2B5EF4-FFF2-40B4-BE49-F238E27FC236}">
                <a16:creationId xmlns:a16="http://schemas.microsoft.com/office/drawing/2014/main" xmlns="" id="{3AF93A4B-8B74-425C-A6AA-2E534800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142" y="685800"/>
            <a:ext cx="4898571" cy="296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t-02">
            <a:extLst>
              <a:ext uri="{FF2B5EF4-FFF2-40B4-BE49-F238E27FC236}">
                <a16:creationId xmlns:a16="http://schemas.microsoft.com/office/drawing/2014/main" xmlns="" id="{50A8F37B-0BB3-49F8-B2FD-E6420FB9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51543"/>
            <a:ext cx="5334000" cy="309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-03">
            <a:extLst>
              <a:ext uri="{FF2B5EF4-FFF2-40B4-BE49-F238E27FC236}">
                <a16:creationId xmlns:a16="http://schemas.microsoft.com/office/drawing/2014/main" xmlns="" id="{812AECE0-656F-4B78-AC8B-C07F45C7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824" y="3793999"/>
            <a:ext cx="4908730" cy="261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-06">
            <a:extLst>
              <a:ext uri="{FF2B5EF4-FFF2-40B4-BE49-F238E27FC236}">
                <a16:creationId xmlns:a16="http://schemas.microsoft.com/office/drawing/2014/main" xmlns="" id="{854E5D36-B955-40B5-B2D2-BAFD26A6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2114" y="3695005"/>
            <a:ext cx="5093061" cy="271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77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/>
            <a:extLst>
              <a:ext uri="{FF2B5EF4-FFF2-40B4-BE49-F238E27FC236}">
                <a16:creationId xmlns:a16="http://schemas.microsoft.com/office/drawing/2014/main" xmlns="" id="{3452592D-243B-4345-AC1B-60E6F02BC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6569532"/>
              </p:ext>
            </p:extLst>
          </p:nvPr>
        </p:nvGraphicFramePr>
        <p:xfrm>
          <a:off x="3560763" y="3114675"/>
          <a:ext cx="4894262" cy="919163"/>
        </p:xfrm>
        <a:graphic>
          <a:graphicData uri="http://schemas.openxmlformats.org/presentationml/2006/ole">
            <p:oleObj spid="_x0000_s1080" name="Packager Shell Object" showAsIcon="1" r:id="rId4" imgW="2687400" imgH="4402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5002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89EC2856-CB59-413A-A3E7-5C7052A033F9}"/>
              </a:ext>
            </a:extLst>
          </p:cNvPr>
          <p:cNvSpPr/>
          <p:nvPr/>
        </p:nvSpPr>
        <p:spPr>
          <a:xfrm>
            <a:off x="2666999" y="612382"/>
            <a:ext cx="6858000" cy="110319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বিষয়......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EB02-6EAF-4063-8EA2-D2C1921A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9" y="1860719"/>
            <a:ext cx="6676572" cy="12497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জ়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200" dirty="0"/>
          </a:p>
          <a:p>
            <a:endParaRPr lang="en-US" sz="7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D916FB-D715-488E-884F-07B22B764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599" y="3255648"/>
            <a:ext cx="8418285" cy="31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6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5FFB0FC-097E-462A-AF97-6D774FC05A5C}"/>
              </a:ext>
            </a:extLst>
          </p:cNvPr>
          <p:cNvSpPr/>
          <p:nvPr/>
        </p:nvSpPr>
        <p:spPr>
          <a:xfrm>
            <a:off x="1187355" y="723332"/>
            <a:ext cx="9785445" cy="1037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করছি আজকের আলোচনা শেষে শিক্ষার্থিরা ---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xmlns="" id="{96B15DDC-2490-48CD-9F0E-49845A9D9B76}"/>
              </a:ext>
            </a:extLst>
          </p:cNvPr>
          <p:cNvSpPr txBox="1"/>
          <p:nvPr/>
        </p:nvSpPr>
        <p:spPr>
          <a:xfrm>
            <a:off x="821466" y="3526962"/>
            <a:ext cx="710135" cy="4730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>
              <a:solidFill>
                <a:srgbClr val="00B0F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912F52-6F97-4173-9298-8F7D75DCA853}"/>
              </a:ext>
            </a:extLst>
          </p:cNvPr>
          <p:cNvSpPr/>
          <p:nvPr/>
        </p:nvSpPr>
        <p:spPr>
          <a:xfrm>
            <a:off x="1187354" y="1984552"/>
            <a:ext cx="943506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রংঙের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777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40AC5EA-7D35-4098-A7FF-36B079D0B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0605255"/>
              </p:ext>
            </p:extLst>
          </p:nvPr>
        </p:nvGraphicFramePr>
        <p:xfrm>
          <a:off x="682171" y="537029"/>
          <a:ext cx="10929258" cy="59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27626E-4FFB-416D-BEC4-7377B943BA85}"/>
              </a:ext>
            </a:extLst>
          </p:cNvPr>
          <p:cNvSpPr/>
          <p:nvPr/>
        </p:nvSpPr>
        <p:spPr>
          <a:xfrm rot="19322617">
            <a:off x="229035" y="1328660"/>
            <a:ext cx="3335250" cy="909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6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76723-9C72-4D8C-B757-E6643FC69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8776723-9C72-4D8C-B757-E6643FC69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60928D-6E8C-489E-9A8A-853EEB1EC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1A60928D-6E8C-489E-9A8A-853EEB1EC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79098-6494-4854-81A4-2DFB18A11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33679098-6494-4854-81A4-2DFB18A11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E56A4F-9835-4CF8-A484-491B121E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F8E56A4F-9835-4CF8-A484-491B121ED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95AAB-7EC7-43D9-979C-91076F38A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DA395AAB-7EC7-43D9-979C-91076F38A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F5391-C714-4330-9740-08A887884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27F5391-C714-4330-9740-08A887884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6392C-4C16-417D-8CFF-AD163443D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5DB6392C-4C16-417D-8CFF-AD163443D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9C8E76-65BB-43AB-9997-1CD1B8566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009C8E76-65BB-43AB-9997-1CD1B8566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197B99-FDC7-450A-9B9C-CD9F57C1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B5197B99-FDC7-450A-9B9C-CD9F57C1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AFE855-9BE7-49BD-BD23-BD5D339D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ECAFE855-9BE7-49BD-BD23-BD5D339D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83BFD-62B1-4AD4-8FC7-8822B3824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6583BFD-62B1-4AD4-8FC7-8822B3824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6" y="521368"/>
            <a:ext cx="6850743" cy="1713832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68" y="1651600"/>
            <a:ext cx="8418094" cy="468503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6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endParaRPr lang="en-US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খাণ্ডবদাহন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ভাঙল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marL="0" indent="0" algn="ctr">
              <a:buNone/>
            </a:pP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সিথির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সিদুর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হরিদাসীর</a:t>
            </a:r>
            <a:r>
              <a:rPr lang="en-US" sz="51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570</Words>
  <Application>Microsoft Office PowerPoint</Application>
  <PresentationFormat>Custom</PresentationFormat>
  <Paragraphs>131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          আদর্শ পাঠ  </vt:lpstr>
      <vt:lpstr>                     সরব পাঠ </vt:lpstr>
      <vt:lpstr>  শব্দের অর্থ: 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        </vt:lpstr>
      <vt:lpstr>Slide 23</vt:lpstr>
      <vt:lpstr>Slide 24</vt:lpstr>
      <vt:lpstr>Slide 25</vt:lpstr>
      <vt:lpstr>Slide 26</vt:lpstr>
      <vt:lpstr>Slide 27</vt:lpstr>
      <vt:lpstr>‘ স্বাধীনতা ’হচ্ছে অধীকার /মুক্ত। সুন্দর ভাবে বেঁচে থাকার জন্য আমাদের যে অধীকার সে গুলো পাওয়া হচ্ছে স্বাধীনতা।</vt:lpstr>
      <vt:lpstr>Slide 29</vt:lpstr>
      <vt:lpstr>Slide 30</vt:lpstr>
      <vt:lpstr>                        মূল্যায়ন 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253</cp:revision>
  <dcterms:created xsi:type="dcterms:W3CDTF">2019-09-13T02:16:23Z</dcterms:created>
  <dcterms:modified xsi:type="dcterms:W3CDTF">2019-12-03T13:19:08Z</dcterms:modified>
</cp:coreProperties>
</file>