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70" r:id="rId4"/>
    <p:sldId id="259" r:id="rId5"/>
    <p:sldId id="260" r:id="rId6"/>
    <p:sldId id="272" r:id="rId7"/>
    <p:sldId id="261" r:id="rId8"/>
    <p:sldId id="264" r:id="rId9"/>
    <p:sldId id="274" r:id="rId10"/>
    <p:sldId id="266" r:id="rId11"/>
    <p:sldId id="268" r:id="rId12"/>
    <p:sldId id="267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D7DB"/>
    <a:srgbClr val="786F44"/>
    <a:srgbClr val="1B51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842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B74C6-555B-4C73-BB68-AFA1398D49E8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D7412-D853-4A85-819C-D79521792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41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2FD5-9132-4EBC-80D8-015677967C8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rgbClr val="1B5131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705600" cy="46482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d-computer-arcade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09800"/>
            <a:ext cx="34290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" y="5710535"/>
            <a:ext cx="44958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মনিটরের মাধ্যমে আমরা শুধু ছবি দেখতে পাই।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5706070"/>
            <a:ext cx="42672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স্পিকারের মাধ্যমে আমরা কথা শুনতে পাই।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602159"/>
            <a:ext cx="61722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চিত্রে আমরা কী দেখতে পাচ্ছি?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9028" y="2209800"/>
            <a:ext cx="3781972" cy="2895600"/>
            <a:chOff x="409028" y="1143000"/>
            <a:chExt cx="4620172" cy="3733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9028" y="1143000"/>
              <a:ext cx="4620172" cy="3733800"/>
            </a:xfrm>
            <a:prstGeom prst="rect">
              <a:avLst/>
            </a:prstGeom>
          </p:spPr>
        </p:pic>
        <p:pic>
          <p:nvPicPr>
            <p:cNvPr id="13" name="Picture 12" descr="cricket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1371600"/>
              <a:ext cx="4191000" cy="2628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0989" y="68580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1143001"/>
            <a:ext cx="7315200" cy="3810000"/>
            <a:chOff x="2658338" y="833912"/>
            <a:chExt cx="6485661" cy="39186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58338" y="833912"/>
              <a:ext cx="6485661" cy="39186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974"/>
            <a:stretch/>
          </p:blipFill>
          <p:spPr>
            <a:xfrm>
              <a:off x="7753758" y="1981200"/>
              <a:ext cx="742268" cy="2353662"/>
            </a:xfrm>
            <a:prstGeom prst="rect">
              <a:avLst/>
            </a:prstGeom>
          </p:spPr>
        </p:pic>
        <p:pic>
          <p:nvPicPr>
            <p:cNvPr id="11" name="Picture 2" descr="C:\Users\julfiker\Videos\output\class-room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7717" r="54178"/>
            <a:stretch/>
          </p:blipFill>
          <p:spPr bwMode="auto">
            <a:xfrm flipH="1">
              <a:off x="6352310" y="2211696"/>
              <a:ext cx="2791688" cy="24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380281" y="3244334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52766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স্ক্রিনে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96669"/>
            <a:ext cx="2286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447871"/>
            <a:ext cx="838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72200" y="1976735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600200"/>
            <a:ext cx="4982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আউটপুট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1981200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524000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2200" y="304800"/>
            <a:ext cx="3200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98662"/>
            <a:ext cx="2359025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763" y="2514600"/>
            <a:ext cx="24082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4025"/>
            <a:ext cx="22685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914400"/>
            <a:ext cx="6858000" cy="3046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i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</a:t>
            </a:r>
            <a:r>
              <a:rPr lang="en-US" sz="96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i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i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124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 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৬ষ্ঠ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24401" y="4343400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সম্পাদনায়ঃ  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হায়দার আলি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দারিয়াপুর গাউছিয়া দাখিল মাদ্রাসা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00200" y="381000"/>
            <a:ext cx="4800600" cy="1077218"/>
          </a:xfrm>
          <a:prstGeom prst="rect">
            <a:avLst/>
          </a:prstGeom>
          <a:solidFill>
            <a:srgbClr val="1B513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কী দেখতে পাচ্ছি?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8775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মনিট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রে আমরা ছবি দেখতে পায়।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165975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81215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919" y="8382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414706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0413">
            <a:off x="5477880" y="4107988"/>
            <a:ext cx="3749872" cy="177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2029087"/>
            <a:ext cx="3552256" cy="352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587758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MULTIMEDIA PROJECTOR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1297"/>
            <a:ext cx="7620000" cy="156966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3348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আজকের পাঠঃ 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438400"/>
            <a:ext cx="8001000" cy="2616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BD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... </a:t>
            </a:r>
            <a:endParaRPr lang="bn-BD" sz="36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আউইপুট ডিভাইস কী তা বলতে পারবে।</a:t>
            </a:r>
          </a:p>
          <a:p>
            <a:r>
              <a:rPr lang="en-US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</a:t>
            </a:r>
            <a:r>
              <a:rPr lang="bn-BD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বর্ণনা দিতে পারবে</a:t>
            </a:r>
          </a:p>
          <a:p>
            <a:r>
              <a:rPr lang="en-US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।মাল্টিমিডিয়া প্রজেক্টর এর ব্যবহার ব্যাখ্যা করতে পারবে । </a:t>
            </a:r>
            <a:endParaRPr lang="bn-BD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600200" y="381000"/>
            <a:ext cx="5181600" cy="762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2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fantasy-saber2-pammorriss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76735" y="-2776539"/>
            <a:ext cx="390525" cy="8991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38200" y="1504950"/>
            <a:ext cx="4038600" cy="3752850"/>
            <a:chOff x="3352800" y="304800"/>
            <a:chExt cx="3333750" cy="2686050"/>
          </a:xfrm>
        </p:grpSpPr>
        <p:pic>
          <p:nvPicPr>
            <p:cNvPr id="10" name="Picture 9" descr="compu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00" y="304800"/>
              <a:ext cx="3333750" cy="26860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0000" y="806536"/>
              <a:ext cx="1676400" cy="1038993"/>
            </a:xfrm>
            <a:prstGeom prst="rect">
              <a:avLst/>
            </a:prstGeom>
          </p:spPr>
        </p:pic>
      </p:grpSp>
      <p:sp>
        <p:nvSpPr>
          <p:cNvPr id="14" name="Freeform 13"/>
          <p:cNvSpPr/>
          <p:nvPr/>
        </p:nvSpPr>
        <p:spPr>
          <a:xfrm>
            <a:off x="4572000" y="3438236"/>
            <a:ext cx="1690255" cy="413328"/>
          </a:xfrm>
          <a:custGeom>
            <a:avLst/>
            <a:gdLst>
              <a:gd name="connsiteX0" fmla="*/ 0 w 1648691"/>
              <a:gd name="connsiteY0" fmla="*/ 413328 h 413328"/>
              <a:gd name="connsiteX1" fmla="*/ 457200 w 1648691"/>
              <a:gd name="connsiteY1" fmla="*/ 53109 h 413328"/>
              <a:gd name="connsiteX2" fmla="*/ 969818 w 1648691"/>
              <a:gd name="connsiteY2" fmla="*/ 94673 h 413328"/>
              <a:gd name="connsiteX3" fmla="*/ 1177636 w 1648691"/>
              <a:gd name="connsiteY3" fmla="*/ 136237 h 413328"/>
              <a:gd name="connsiteX4" fmla="*/ 1316181 w 1648691"/>
              <a:gd name="connsiteY4" fmla="*/ 39255 h 413328"/>
              <a:gd name="connsiteX5" fmla="*/ 1648691 w 1648691"/>
              <a:gd name="connsiteY5" fmla="*/ 205509 h 41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691" h="413328">
                <a:moveTo>
                  <a:pt x="0" y="413328"/>
                </a:moveTo>
                <a:cubicBezTo>
                  <a:pt x="147782" y="259773"/>
                  <a:pt x="295564" y="106218"/>
                  <a:pt x="457200" y="53109"/>
                </a:cubicBezTo>
                <a:cubicBezTo>
                  <a:pt x="618836" y="0"/>
                  <a:pt x="849745" y="80818"/>
                  <a:pt x="969818" y="94673"/>
                </a:cubicBezTo>
                <a:cubicBezTo>
                  <a:pt x="1089891" y="108528"/>
                  <a:pt x="1119909" y="145473"/>
                  <a:pt x="1177636" y="136237"/>
                </a:cubicBezTo>
                <a:cubicBezTo>
                  <a:pt x="1235363" y="127001"/>
                  <a:pt x="1237672" y="27710"/>
                  <a:pt x="1316181" y="39255"/>
                </a:cubicBezTo>
                <a:cubicBezTo>
                  <a:pt x="1394690" y="50800"/>
                  <a:pt x="1521690" y="128154"/>
                  <a:pt x="1648691" y="20550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nimated-prin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2386270"/>
            <a:ext cx="2438400" cy="1818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1600200" y="457200"/>
            <a:ext cx="5181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ভালো করে লক্ষ্য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6182380"/>
            <a:ext cx="8839200" cy="523220"/>
          </a:xfrm>
          <a:prstGeom prst="rect">
            <a:avLst/>
          </a:prstGeom>
          <a:solidFill>
            <a:srgbClr val="1B513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বলতো এর মধ্যে কোনটি ফালাফল বের করার কাজে ব্যবহৃত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45603"/>
            <a:ext cx="6781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আউটপুট ডিভাইস কাকে বলে ?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743200" y="685800"/>
            <a:ext cx="353654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উত্তর:  তথ্য উপাত্তের উপর কাজ করে,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ফলাফল পাওয়া যায় তাকে আউটপুট ডিভাইস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81000"/>
            <a:ext cx="5529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2163"/>
            <a:ext cx="4902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62163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0782" y="3244334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টিভি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5678269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কোন তথ্য, টিভি প্রোগ্রাম কিংবা কোন মুভি বড় স্ক্রীনে উপস্থাপন করার যন্ত্র।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04800"/>
            <a:ext cx="5591175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6489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প্রেজেন্টেশনের</a:t>
            </a:r>
            <a:r>
              <a:rPr lang="en-US" sz="28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230</Words>
  <Application>Microsoft Office PowerPoint</Application>
  <PresentationFormat>On-screen Show (4:3)</PresentationFormat>
  <Paragraphs>58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new</cp:lastModifiedBy>
  <cp:revision>144</cp:revision>
  <dcterms:created xsi:type="dcterms:W3CDTF">2015-04-16T13:51:12Z</dcterms:created>
  <dcterms:modified xsi:type="dcterms:W3CDTF">2019-12-03T13:15:22Z</dcterms:modified>
</cp:coreProperties>
</file>