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1" r:id="rId17"/>
    <p:sldId id="272" r:id="rId18"/>
    <p:sldId id="276" r:id="rId19"/>
    <p:sldId id="277" r:id="rId20"/>
    <p:sldId id="281" r:id="rId21"/>
    <p:sldId id="278" r:id="rId22"/>
    <p:sldId id="280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EAE61-4EE4-47FB-90E3-4785B882352F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6461A-5DF4-475D-A698-5C9DDB9B8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2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02F-F082-4D4A-9FF9-FA905142719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B2E8-1670-4EBD-B8D0-B9EFD6748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02F-F082-4D4A-9FF9-FA905142719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B2E8-1670-4EBD-B8D0-B9EFD6748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02F-F082-4D4A-9FF9-FA905142719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B2E8-1670-4EBD-B8D0-B9EFD6748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02F-F082-4D4A-9FF9-FA905142719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B2E8-1670-4EBD-B8D0-B9EFD6748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02F-F082-4D4A-9FF9-FA905142719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B2E8-1670-4EBD-B8D0-B9EFD6748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02F-F082-4D4A-9FF9-FA905142719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B2E8-1670-4EBD-B8D0-B9EFD6748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02F-F082-4D4A-9FF9-FA905142719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B2E8-1670-4EBD-B8D0-B9EFD6748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02F-F082-4D4A-9FF9-FA905142719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B2E8-1670-4EBD-B8D0-B9EFD6748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02F-F082-4D4A-9FF9-FA905142719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B2E8-1670-4EBD-B8D0-B9EFD6748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02F-F082-4D4A-9FF9-FA905142719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B2E8-1670-4EBD-B8D0-B9EFD6748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702F-F082-4D4A-9FF9-FA905142719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B2E8-1670-4EBD-B8D0-B9EFD6748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9702F-F082-4D4A-9FF9-FA905142719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6B2E8-1670-4EBD-B8D0-B9EFD6748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ownloads\Discover%20Bangladesh-%20Susong%20Durgapur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5014d4fa42ec5cbdc51be62731bd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16571237f12acf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5910"/>
            <a:ext cx="7188200" cy="56620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0" y="1371600"/>
            <a:ext cx="525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 TO </a:t>
            </a:r>
          </a:p>
          <a:p>
            <a:pPr algn="ctr"/>
            <a:r>
              <a:rPr lang="en-US" sz="6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MULTIMEDIA CLASS</a:t>
            </a:r>
            <a:endParaRPr lang="en-US" sz="6000" b="1" dirty="0">
              <a:ln w="1905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5410200"/>
          </a:xfrm>
        </p:spPr>
      </p:pic>
      <p:sp>
        <p:nvSpPr>
          <p:cNvPr id="6" name="Rectangle 5"/>
          <p:cNvSpPr/>
          <p:nvPr/>
        </p:nvSpPr>
        <p:spPr>
          <a:xfrm>
            <a:off x="381000" y="6019800"/>
            <a:ext cx="5650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A50021"/>
                </a:solidFill>
              </a:rPr>
              <a:t>It is close to the </a:t>
            </a:r>
            <a:r>
              <a:rPr lang="en-US" sz="4000" dirty="0" err="1" smtClean="0">
                <a:solidFill>
                  <a:srgbClr val="A50021"/>
                </a:solidFill>
              </a:rPr>
              <a:t>Garo</a:t>
            </a:r>
            <a:r>
              <a:rPr lang="en-US" sz="4000" dirty="0" smtClean="0">
                <a:solidFill>
                  <a:srgbClr val="A50021"/>
                </a:solidFill>
              </a:rPr>
              <a:t> hills.</a:t>
            </a:r>
            <a:endParaRPr lang="en-US" sz="40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ages_0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"/>
            <a:ext cx="8588115" cy="5715000"/>
          </a:xfrm>
        </p:spPr>
      </p:pic>
      <p:sp>
        <p:nvSpPr>
          <p:cNvPr id="7" name="Rectangle 6"/>
          <p:cNvSpPr/>
          <p:nvPr/>
        </p:nvSpPr>
        <p:spPr>
          <a:xfrm>
            <a:off x="381000" y="6027003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Here you can see the ceramic mountain leaning against the sky, the blue water of the pictorial mountain-valley.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_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"/>
            <a:ext cx="8458200" cy="5715000"/>
          </a:xfrm>
        </p:spPr>
      </p:pic>
      <p:sp>
        <p:nvSpPr>
          <p:cNvPr id="5" name="Rectangle 4"/>
          <p:cNvSpPr/>
          <p:nvPr/>
        </p:nvSpPr>
        <p:spPr>
          <a:xfrm>
            <a:off x="304800" y="5903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The modest movement of the river </a:t>
            </a:r>
            <a:r>
              <a:rPr lang="en-US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Someshwari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, and the abandoned coal. 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50px-BD_Netrokona_District_locator_map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610600" cy="5486400"/>
          </a:xfrm>
        </p:spPr>
      </p:pic>
      <p:sp>
        <p:nvSpPr>
          <p:cNvPr id="5" name="Rectangle 4"/>
          <p:cNvSpPr/>
          <p:nvPr/>
        </p:nvSpPr>
        <p:spPr>
          <a:xfrm>
            <a:off x="381000" y="5780782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solidFill>
                  <a:srgbClr val="CC00FF"/>
                </a:solidFill>
              </a:rPr>
              <a:t>Shusong</a:t>
            </a:r>
            <a:r>
              <a:rPr lang="en-US" sz="3200" b="1" i="1" dirty="0" smtClean="0">
                <a:solidFill>
                  <a:srgbClr val="CC00FF"/>
                </a:solidFill>
              </a:rPr>
              <a:t> Durgapur is located under </a:t>
            </a:r>
            <a:r>
              <a:rPr lang="en-US" sz="3200" b="1" i="1" dirty="0" err="1" smtClean="0">
                <a:solidFill>
                  <a:srgbClr val="CC00FF"/>
                </a:solidFill>
              </a:rPr>
              <a:t>Netrokona</a:t>
            </a:r>
            <a:r>
              <a:rPr lang="en-US" sz="3200" b="1" i="1" dirty="0" smtClean="0">
                <a:solidFill>
                  <a:srgbClr val="CC00FF"/>
                </a:solidFill>
              </a:rPr>
              <a:t> district about 170km north from Dhaka.</a:t>
            </a:r>
            <a:endParaRPr lang="en-US" sz="3200" b="1" i="1" dirty="0">
              <a:solidFill>
                <a:srgbClr val="CC00FF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4572000" y="2743200"/>
            <a:ext cx="3810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flipV="1">
            <a:off x="5334000" y="1600200"/>
            <a:ext cx="3810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0" y="312420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Dhaka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7800" y="205740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Birishiri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r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"/>
            <a:ext cx="4191000" cy="2788920"/>
          </a:xfrm>
        </p:spPr>
      </p:pic>
      <p:pic>
        <p:nvPicPr>
          <p:cNvPr id="5" name="Picture 4" descr="images  65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"/>
            <a:ext cx="4114800" cy="2837074"/>
          </a:xfrm>
          <a:prstGeom prst="rect">
            <a:avLst/>
          </a:prstGeom>
        </p:spPr>
      </p:pic>
      <p:pic>
        <p:nvPicPr>
          <p:cNvPr id="6" name="Picture 5" descr="67778472a09a87519533f8c4b6fedc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00400"/>
            <a:ext cx="5951483" cy="2743200"/>
          </a:xfrm>
          <a:prstGeom prst="rect">
            <a:avLst/>
          </a:prstGeom>
        </p:spPr>
      </p:pic>
      <p:pic>
        <p:nvPicPr>
          <p:cNvPr id="7" name="Picture 6" descr="khasi-costume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200400"/>
            <a:ext cx="2514600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903893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It’s not only blessed with alluring natural beauty, but also rich in vibrant ethnic culture. 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9436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B0F0"/>
                </a:solidFill>
              </a:rPr>
              <a:t>There are many ethnic groups like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Hajong</a:t>
            </a:r>
            <a:r>
              <a:rPr lang="en-US" sz="2800" b="1" i="1" dirty="0" smtClean="0">
                <a:solidFill>
                  <a:srgbClr val="00B0F0"/>
                </a:solidFill>
              </a:rPr>
              <a:t>,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Garo</a:t>
            </a:r>
            <a:r>
              <a:rPr lang="en-US" sz="2800" b="1" i="1" dirty="0" smtClean="0">
                <a:solidFill>
                  <a:srgbClr val="00B0F0"/>
                </a:solidFill>
              </a:rPr>
              <a:t>,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Achik</a:t>
            </a:r>
            <a:r>
              <a:rPr lang="en-US" sz="2800" b="1" i="1" dirty="0" smtClean="0">
                <a:solidFill>
                  <a:srgbClr val="00B0F0"/>
                </a:solidFill>
              </a:rPr>
              <a:t> and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Mandi</a:t>
            </a:r>
            <a:r>
              <a:rPr lang="en-US" sz="2800" b="1" i="1" dirty="0" smtClean="0">
                <a:solidFill>
                  <a:srgbClr val="00B0F0"/>
                </a:solidFill>
              </a:rPr>
              <a:t> living there.</a:t>
            </a:r>
            <a:endParaRPr lang="en-US" sz="2800" b="1" i="1" dirty="0">
              <a:solidFill>
                <a:srgbClr val="00B0F0"/>
              </a:solidFill>
            </a:endParaRPr>
          </a:p>
        </p:txBody>
      </p:sp>
      <p:pic>
        <p:nvPicPr>
          <p:cNvPr id="5" name="Picture 4" descr="eada45361d87a06274dfdce6580bff28-rimg-w720-h479-gm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1"/>
            <a:ext cx="4267200" cy="2838873"/>
          </a:xfrm>
          <a:prstGeom prst="rect">
            <a:avLst/>
          </a:prstGeom>
        </p:spPr>
      </p:pic>
      <p:pic>
        <p:nvPicPr>
          <p:cNvPr id="6" name="Picture 5" descr="217313_140901876104038_78725466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"/>
            <a:ext cx="4495800" cy="2874169"/>
          </a:xfrm>
          <a:prstGeom prst="rect">
            <a:avLst/>
          </a:prstGeom>
        </p:spPr>
      </p:pic>
      <p:pic>
        <p:nvPicPr>
          <p:cNvPr id="8" name="Picture 7" descr="hajong-people-1505796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3276601"/>
            <a:ext cx="4610100" cy="2590800"/>
          </a:xfrm>
          <a:prstGeom prst="rect">
            <a:avLst/>
          </a:prstGeom>
        </p:spPr>
      </p:pic>
      <p:pic>
        <p:nvPicPr>
          <p:cNvPr id="9" name="Picture 8" descr="indexef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45" y="3124201"/>
            <a:ext cx="4114800" cy="1523999"/>
          </a:xfrm>
          <a:prstGeom prst="rect">
            <a:avLst/>
          </a:prstGeom>
        </p:spPr>
      </p:pic>
      <p:pic>
        <p:nvPicPr>
          <p:cNvPr id="10" name="Picture 9" descr="index 453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230" y="4772890"/>
            <a:ext cx="408017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85" y="304800"/>
            <a:ext cx="8670471" cy="4953000"/>
          </a:xfrm>
        </p:spPr>
      </p:pic>
      <p:sp>
        <p:nvSpPr>
          <p:cNvPr id="7" name="Rectangle 6"/>
          <p:cNvSpPr/>
          <p:nvPr/>
        </p:nvSpPr>
        <p:spPr>
          <a:xfrm>
            <a:off x="228600" y="5486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</a:rPr>
              <a:t>The main attraction of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Birishiri</a:t>
            </a:r>
            <a:r>
              <a:rPr lang="en-US" sz="2400" b="1" i="1" dirty="0" smtClean="0">
                <a:solidFill>
                  <a:srgbClr val="0000CC"/>
                </a:solidFill>
              </a:rPr>
              <a:t> is the ceramic hill of Durgapur and the charming landscape along the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Someshwari</a:t>
            </a:r>
            <a:r>
              <a:rPr lang="en-US" sz="2400" b="1" i="1" dirty="0" smtClean="0">
                <a:solidFill>
                  <a:srgbClr val="0000CC"/>
                </a:solidFill>
              </a:rPr>
              <a:t> River.</a:t>
            </a:r>
            <a:endParaRPr lang="en-US" sz="24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haka-airport-r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69867" cy="5486400"/>
          </a:xfrm>
        </p:spPr>
      </p:pic>
      <p:sp>
        <p:nvSpPr>
          <p:cNvPr id="5" name="Rectangle 4"/>
          <p:cNvSpPr/>
          <p:nvPr/>
        </p:nvSpPr>
        <p:spPr>
          <a:xfrm>
            <a:off x="228600" y="5780782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The best way to get to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Birishiri</a:t>
            </a:r>
            <a:r>
              <a:rPr lang="en-US" sz="2800" b="1" i="1" dirty="0" smtClean="0">
                <a:solidFill>
                  <a:srgbClr val="0070C0"/>
                </a:solidFill>
              </a:rPr>
              <a:t> is by road from Dhaka.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4.wikimapia.or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4419600" cy="4953000"/>
          </a:xfr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8600"/>
            <a:ext cx="4038600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3340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00CC"/>
                </a:solidFill>
              </a:rPr>
              <a:t>You can find direct bus to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Birishiri</a:t>
            </a:r>
            <a:r>
              <a:rPr lang="en-US" sz="3200" b="1" i="1" dirty="0" smtClean="0">
                <a:solidFill>
                  <a:srgbClr val="0000CC"/>
                </a:solidFill>
              </a:rPr>
              <a:t> from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Mohakhali</a:t>
            </a:r>
            <a:r>
              <a:rPr lang="en-US" sz="3200" b="1" i="1" dirty="0" smtClean="0">
                <a:solidFill>
                  <a:srgbClr val="0000CC"/>
                </a:solidFill>
              </a:rPr>
              <a:t> bus stand, Dhaka. </a:t>
            </a:r>
            <a:endParaRPr lang="en-US" sz="32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53daa87bdcd5888e145c3491_rickshaws-mas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0"/>
            <a:ext cx="6034617" cy="4525963"/>
          </a:xfr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4069724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48768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</a:rPr>
              <a:t>The rickshaw pullers know all the places very well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86914" y="1925391"/>
            <a:ext cx="70570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</a:rPr>
              <a:t>Kusum</a:t>
            </a:r>
            <a:r>
              <a:rPr lang="en-US" sz="3600" dirty="0" smtClean="0">
                <a:solidFill>
                  <a:srgbClr val="00B0F0"/>
                </a:solidFill>
              </a:rPr>
              <a:t>  </a:t>
            </a:r>
            <a:r>
              <a:rPr lang="en-US" sz="3600" dirty="0" err="1" smtClean="0">
                <a:solidFill>
                  <a:srgbClr val="00B0F0"/>
                </a:solidFill>
              </a:rPr>
              <a:t>Ara</a:t>
            </a:r>
            <a:r>
              <a:rPr lang="en-US" sz="3600" dirty="0" smtClean="0">
                <a:solidFill>
                  <a:srgbClr val="00B0F0"/>
                </a:solidFill>
              </a:rPr>
              <a:t> Begum</a:t>
            </a:r>
          </a:p>
          <a:p>
            <a:r>
              <a:rPr lang="en-US" sz="3600" dirty="0" smtClean="0">
                <a:solidFill>
                  <a:srgbClr val="00B0F0"/>
                </a:solidFill>
              </a:rPr>
              <a:t>Lecturer: Political </a:t>
            </a:r>
            <a:r>
              <a:rPr lang="en-US" sz="3600" dirty="0" smtClean="0">
                <a:solidFill>
                  <a:srgbClr val="00B0F0"/>
                </a:solidFill>
              </a:rPr>
              <a:t>Science</a:t>
            </a:r>
          </a:p>
          <a:p>
            <a:r>
              <a:rPr lang="en-US" sz="3600" dirty="0" err="1" smtClean="0">
                <a:solidFill>
                  <a:srgbClr val="00B0F0"/>
                </a:solidFill>
              </a:rPr>
              <a:t>Tamirul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Millat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Mohila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Kamil</a:t>
            </a:r>
            <a:r>
              <a:rPr lang="en-US" sz="3600" dirty="0" smtClean="0">
                <a:solidFill>
                  <a:srgbClr val="00B0F0"/>
                </a:solidFill>
              </a:rPr>
              <a:t> Madrasah </a:t>
            </a:r>
            <a:r>
              <a:rPr lang="en-US" sz="3600" dirty="0" smtClean="0">
                <a:solidFill>
                  <a:srgbClr val="00B0F0"/>
                </a:solidFill>
              </a:rPr>
              <a:t>.</a:t>
            </a:r>
            <a:r>
              <a:rPr lang="en-US" sz="3600" dirty="0" err="1" smtClean="0">
                <a:solidFill>
                  <a:srgbClr val="00B0F0"/>
                </a:solidFill>
              </a:rPr>
              <a:t>Demra,Dhaka</a:t>
            </a:r>
            <a:r>
              <a:rPr lang="en-US" sz="3600" dirty="0" smtClean="0">
                <a:solidFill>
                  <a:srgbClr val="00B0F0"/>
                </a:solidFill>
              </a:rPr>
              <a:t> .</a:t>
            </a:r>
          </a:p>
          <a:p>
            <a:r>
              <a:rPr lang="en-US" sz="3600" dirty="0" smtClean="0">
                <a:solidFill>
                  <a:srgbClr val="00B0F0"/>
                </a:solidFill>
              </a:rPr>
              <a:t>Cell:o1878589825</a:t>
            </a:r>
            <a:endParaRPr lang="en-US" sz="3600" dirty="0"/>
          </a:p>
        </p:txBody>
      </p:sp>
      <p:pic>
        <p:nvPicPr>
          <p:cNvPr id="5" name="Picture 4" descr="1494283381-header_t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318"/>
            <a:ext cx="91440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839" y="37207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solidFill>
                  <a:srgbClr val="00B0F0"/>
                </a:solidFill>
              </a:rPr>
              <a:t>TEACHER INTRODUCTION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9" y="2096360"/>
            <a:ext cx="1914525" cy="201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Match the phrases whit the meaning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514600" y="381000"/>
            <a:ext cx="51539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Individual work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438400"/>
          <a:ext cx="79248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Phrases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Eye catching destinations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Green,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remote  countryside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Crystal</a:t>
                      </a:r>
                      <a:r>
                        <a:rPr lang="en-US" baseline="0" dirty="0" smtClean="0"/>
                        <a:t>  clear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/>
                        <a:t>Pictorial mountain-valley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/>
                        <a:t>Modest movement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/>
                        <a:t>Vibrant tribal culture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/>
                        <a:t>Alluring natural loveliness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/>
                        <a:t>Modest of 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dirty="0" smtClean="0"/>
                        <a:t>See-through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dirty="0" smtClean="0"/>
                        <a:t>Lively activities of people from certain tribal groups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dirty="0" smtClean="0"/>
                        <a:t>Means of travelling  from one place to another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dirty="0" smtClean="0"/>
                        <a:t>Places that draw one’s attentions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dirty="0" smtClean="0"/>
                        <a:t>Gentle flow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dirty="0" smtClean="0"/>
                        <a:t>A rural and distant</a:t>
                      </a:r>
                      <a:r>
                        <a:rPr lang="en-US" baseline="0" dirty="0" smtClean="0"/>
                        <a:t> place full of plants and trees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baseline="0" dirty="0" smtClean="0"/>
                        <a:t>A plain land between two hills that looks like a picture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baseline="0" dirty="0" smtClean="0"/>
                        <a:t>The loveliness of nature that appeals to </a:t>
                      </a:r>
                      <a:r>
                        <a:rPr lang="en-US" baseline="0" smtClean="0"/>
                        <a:t>a viewer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CC00FF"/>
                </a:solidFill>
              </a:rPr>
              <a:t>Evaluation</a:t>
            </a:r>
            <a:endParaRPr lang="en-US" sz="5400" b="1" i="1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C00FF"/>
                </a:solidFill>
              </a:rPr>
              <a:t>In which district is </a:t>
            </a:r>
            <a:r>
              <a:rPr lang="en-US" sz="2800" dirty="0" err="1" smtClean="0">
                <a:solidFill>
                  <a:srgbClr val="CC00FF"/>
                </a:solidFill>
              </a:rPr>
              <a:t>Shusong</a:t>
            </a:r>
            <a:r>
              <a:rPr lang="en-US" sz="2800" dirty="0" smtClean="0">
                <a:solidFill>
                  <a:srgbClr val="CC00FF"/>
                </a:solidFill>
              </a:rPr>
              <a:t> Durgapur located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C00FF"/>
                </a:solidFill>
              </a:rPr>
              <a:t>How far is </a:t>
            </a:r>
            <a:r>
              <a:rPr lang="en-US" sz="2800" dirty="0" err="1" smtClean="0">
                <a:solidFill>
                  <a:srgbClr val="CC00FF"/>
                </a:solidFill>
              </a:rPr>
              <a:t>Shusong</a:t>
            </a:r>
            <a:r>
              <a:rPr lang="en-US" sz="2800" dirty="0" smtClean="0">
                <a:solidFill>
                  <a:srgbClr val="CC00FF"/>
                </a:solidFill>
              </a:rPr>
              <a:t> Durgapur from Dhaka?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C00FF"/>
                </a:solidFill>
              </a:rPr>
              <a:t>How can you get to </a:t>
            </a:r>
            <a:r>
              <a:rPr lang="en-US" sz="2800" dirty="0" err="1" smtClean="0">
                <a:solidFill>
                  <a:srgbClr val="CC00FF"/>
                </a:solidFill>
              </a:rPr>
              <a:t>Shusong</a:t>
            </a:r>
            <a:r>
              <a:rPr lang="en-US" sz="2800" dirty="0" smtClean="0">
                <a:solidFill>
                  <a:srgbClr val="CC00FF"/>
                </a:solidFill>
              </a:rPr>
              <a:t> Durgapur from Dhaka?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C00FF"/>
                </a:solidFill>
              </a:rPr>
              <a:t>Why is </a:t>
            </a:r>
            <a:r>
              <a:rPr lang="en-US" sz="2800" dirty="0" err="1" smtClean="0">
                <a:solidFill>
                  <a:srgbClr val="CC00FF"/>
                </a:solidFill>
              </a:rPr>
              <a:t>Shusong</a:t>
            </a:r>
            <a:r>
              <a:rPr lang="en-US" sz="2800" dirty="0" smtClean="0">
                <a:solidFill>
                  <a:srgbClr val="CC00FF"/>
                </a:solidFill>
              </a:rPr>
              <a:t> Durgapur called ‘an unseen beauty of </a:t>
            </a:r>
            <a:r>
              <a:rPr lang="en-US" sz="2800" dirty="0" err="1" smtClean="0">
                <a:solidFill>
                  <a:srgbClr val="CC00FF"/>
                </a:solidFill>
              </a:rPr>
              <a:t>bangladesh</a:t>
            </a:r>
            <a:r>
              <a:rPr lang="en-US" sz="2800" dirty="0" smtClean="0">
                <a:solidFill>
                  <a:srgbClr val="CC00FF"/>
                </a:solidFill>
              </a:rPr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04800"/>
            <a:ext cx="3613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Work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RS1057_Do homework col-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578100"/>
            <a:ext cx="6413500" cy="4279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143000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0000CC"/>
                </a:solidFill>
              </a:rPr>
              <a:t>Write a passage on</a:t>
            </a:r>
          </a:p>
          <a:p>
            <a:pPr algn="ctr"/>
            <a:r>
              <a:rPr lang="en-US" sz="5400" b="1" i="1" dirty="0" smtClean="0">
                <a:solidFill>
                  <a:srgbClr val="0000CC"/>
                </a:solidFill>
              </a:rPr>
              <a:t>a place of tourist attraction </a:t>
            </a:r>
          </a:p>
          <a:p>
            <a:pPr algn="ctr"/>
            <a:r>
              <a:rPr lang="en-US" sz="5400" b="1" i="1" dirty="0" smtClean="0">
                <a:solidFill>
                  <a:srgbClr val="0000CC"/>
                </a:solidFill>
              </a:rPr>
              <a:t>that you know.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1AJ9qDyyJNSpZWhUgGYc3MngFqoAN2Trd6Xmamta4T4qqpB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686800" cy="6400800"/>
          </a:xfrm>
        </p:spPr>
      </p:pic>
      <p:sp>
        <p:nvSpPr>
          <p:cNvPr id="5" name="Rectangle 4"/>
          <p:cNvSpPr/>
          <p:nvPr/>
        </p:nvSpPr>
        <p:spPr>
          <a:xfrm>
            <a:off x="2355463" y="2967335"/>
            <a:ext cx="368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 YOU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4144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i="1" dirty="0" smtClean="0">
                <a:solidFill>
                  <a:srgbClr val="00B050"/>
                </a:solidFill>
              </a:rPr>
              <a:t>English For Today</a:t>
            </a:r>
          </a:p>
          <a:p>
            <a:pPr algn="ctr">
              <a:buNone/>
            </a:pPr>
            <a:r>
              <a:rPr lang="en-US" sz="3600" b="1" i="1" dirty="0" smtClean="0">
                <a:solidFill>
                  <a:srgbClr val="00B050"/>
                </a:solidFill>
              </a:rPr>
              <a:t>Class :-SIX </a:t>
            </a:r>
          </a:p>
          <a:p>
            <a:pPr algn="ctr">
              <a:buNone/>
            </a:pPr>
            <a:r>
              <a:rPr lang="en-US" sz="3600" b="1" i="1" dirty="0" smtClean="0">
                <a:solidFill>
                  <a:srgbClr val="00B050"/>
                </a:solidFill>
              </a:rPr>
              <a:t>Lesson :-</a:t>
            </a:r>
            <a:r>
              <a:rPr lang="en-US" sz="3600" b="1" i="1" dirty="0" smtClean="0">
                <a:solidFill>
                  <a:srgbClr val="00B050"/>
                </a:solidFill>
              </a:rPr>
              <a:t>13</a:t>
            </a:r>
          </a:p>
          <a:p>
            <a:pPr algn="ctr">
              <a:buNone/>
            </a:pPr>
            <a:r>
              <a:rPr lang="en-US" sz="3600" b="1" i="1" dirty="0" smtClean="0">
                <a:solidFill>
                  <a:srgbClr val="00B050"/>
                </a:solidFill>
              </a:rPr>
              <a:t>Time:40 minutes</a:t>
            </a:r>
          </a:p>
          <a:p>
            <a:pPr algn="ctr">
              <a:buNone/>
            </a:pPr>
            <a:r>
              <a:rPr lang="en-US" sz="3600" b="1" i="1" dirty="0" smtClean="0">
                <a:solidFill>
                  <a:srgbClr val="00B050"/>
                </a:solidFill>
              </a:rPr>
              <a:t>Date:30/12/ 2019</a:t>
            </a:r>
            <a:endParaRPr lang="en-US" sz="3600" b="1" i="1" dirty="0" smtClean="0">
              <a:solidFill>
                <a:srgbClr val="00B050"/>
              </a:solidFill>
            </a:endParaRPr>
          </a:p>
        </p:txBody>
      </p:sp>
      <p:pic>
        <p:nvPicPr>
          <p:cNvPr id="4" name="Picture 3" descr="flower-hea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585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762000"/>
            <a:ext cx="70563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smtClean="0">
                <a:solidFill>
                  <a:srgbClr val="00B0F0"/>
                </a:solidFill>
              </a:rPr>
              <a:t>LESSON INTRODUCTION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</a:rPr>
              <a:t>Do you know about this picture?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1524852196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8610600" cy="5109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905000"/>
            <a:ext cx="810831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 unseen beauty </a:t>
            </a:r>
          </a:p>
          <a:p>
            <a:pPr algn="ctr"/>
            <a:r>
              <a:rPr lang="en-US" sz="8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Bangladesh</a:t>
            </a:r>
            <a:endParaRPr lang="en-US" sz="80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Learning outcomes </a:t>
            </a:r>
            <a:br>
              <a:rPr lang="en-US" smtClean="0"/>
            </a:br>
            <a:r>
              <a:rPr lang="en-US" smtClean="0"/>
              <a:t>By the end of the lesson ss will be able to… </a:t>
            </a:r>
            <a:br>
              <a:rPr lang="en-US" smtClean="0"/>
            </a:br>
            <a:endParaRPr lang="en-US" dirty="0"/>
          </a:p>
        </p:txBody>
      </p:sp>
      <p:pic>
        <p:nvPicPr>
          <p:cNvPr id="5" name="Content Placeholder 4" descr="vintage-flower-illustration_53876-402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75" y="2253456"/>
            <a:ext cx="3219450" cy="3219450"/>
          </a:xfrm>
        </p:spPr>
      </p:pic>
      <p:sp>
        <p:nvSpPr>
          <p:cNvPr id="4" name="TextBox 3"/>
          <p:cNvSpPr txBox="1"/>
          <p:nvPr/>
        </p:nvSpPr>
        <p:spPr>
          <a:xfrm>
            <a:off x="152400" y="24384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2060"/>
                </a:solidFill>
              </a:rPr>
              <a:t>  ask and answer questions 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2060"/>
                </a:solidFill>
              </a:rPr>
              <a:t>  talk about </a:t>
            </a:r>
            <a:r>
              <a:rPr lang="en-US" sz="4000" dirty="0" err="1" smtClean="0">
                <a:solidFill>
                  <a:srgbClr val="002060"/>
                </a:solidFill>
              </a:rPr>
              <a:t>birishiri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2060"/>
                </a:solidFill>
              </a:rPr>
              <a:t>  listen for specific information 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2060"/>
                </a:solidFill>
              </a:rPr>
              <a:t>  narrate something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scover Bangladesh- Susong Durgapu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" y="533400"/>
            <a:ext cx="8509000" cy="591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5334000"/>
          </a:xfrm>
        </p:spPr>
      </p:pic>
      <p:sp>
        <p:nvSpPr>
          <p:cNvPr id="5" name="TextBox 4"/>
          <p:cNvSpPr txBox="1"/>
          <p:nvPr/>
        </p:nvSpPr>
        <p:spPr>
          <a:xfrm>
            <a:off x="152400" y="59436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Shusong</a:t>
            </a:r>
            <a:r>
              <a:rPr lang="en-US" sz="3200" dirty="0" smtClean="0">
                <a:solidFill>
                  <a:srgbClr val="00B050"/>
                </a:solidFill>
              </a:rPr>
              <a:t> Durgapur has an amazing landscape.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6" name="Content Placeholder 5" descr="images_0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610601" cy="5638800"/>
          </a:xfrm>
        </p:spPr>
      </p:pic>
      <p:sp>
        <p:nvSpPr>
          <p:cNvPr id="7" name="TextBox 6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It is located on the bank of the crystal clear </a:t>
            </a:r>
            <a:r>
              <a:rPr lang="en-US" sz="2400" dirty="0" err="1" smtClean="0">
                <a:solidFill>
                  <a:srgbClr val="7030A0"/>
                </a:solidFill>
              </a:rPr>
              <a:t>Someshwari</a:t>
            </a:r>
            <a:r>
              <a:rPr lang="en-US" sz="2400" dirty="0" smtClean="0">
                <a:solidFill>
                  <a:srgbClr val="7030A0"/>
                </a:solidFill>
              </a:rPr>
              <a:t> river .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379</Words>
  <Application>Microsoft Office PowerPoint</Application>
  <PresentationFormat>On-screen Show (4:3)</PresentationFormat>
  <Paragraphs>67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Do you know about this picture?</vt:lpstr>
      <vt:lpstr>PowerPoint Presentation</vt:lpstr>
      <vt:lpstr>Learning outcomes  By the end of the lesson ss will be able to…  </vt:lpstr>
      <vt:lpstr>PowerPoint Presentation</vt:lpstr>
      <vt:lpstr>PowerPoint Presentation</vt:lpstr>
      <vt:lpstr>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Evaluation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MULTIMEDIA CLASS</dc:title>
  <dc:creator>user</dc:creator>
  <cp:lastModifiedBy>all</cp:lastModifiedBy>
  <cp:revision>24</cp:revision>
  <dcterms:created xsi:type="dcterms:W3CDTF">2019-01-07T13:03:50Z</dcterms:created>
  <dcterms:modified xsi:type="dcterms:W3CDTF">2019-12-30T15:34:03Z</dcterms:modified>
</cp:coreProperties>
</file>