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59" r:id="rId7"/>
    <p:sldId id="258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8" r:id="rId22"/>
    <p:sldId id="279" r:id="rId23"/>
    <p:sldId id="27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DED7-E3A8-4A4D-90CC-D1375A9F8318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FFF7C-0138-437B-8975-972CF7830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58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DED7-E3A8-4A4D-90CC-D1375A9F8318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FFF7C-0138-437B-8975-972CF7830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52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DED7-E3A8-4A4D-90CC-D1375A9F8318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FFF7C-0138-437B-8975-972CF7830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9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DED7-E3A8-4A4D-90CC-D1375A9F8318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FFF7C-0138-437B-8975-972CF7830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20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DED7-E3A8-4A4D-90CC-D1375A9F8318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FFF7C-0138-437B-8975-972CF7830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20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DED7-E3A8-4A4D-90CC-D1375A9F8318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FFF7C-0138-437B-8975-972CF7830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2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DED7-E3A8-4A4D-90CC-D1375A9F8318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FFF7C-0138-437B-8975-972CF7830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5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DED7-E3A8-4A4D-90CC-D1375A9F8318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FFF7C-0138-437B-8975-972CF7830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3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DED7-E3A8-4A4D-90CC-D1375A9F8318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FFF7C-0138-437B-8975-972CF7830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14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DED7-E3A8-4A4D-90CC-D1375A9F8318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FFF7C-0138-437B-8975-972CF7830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5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DED7-E3A8-4A4D-90CC-D1375A9F8318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FFF7C-0138-437B-8975-972CF7830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48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9DED7-E3A8-4A4D-90CC-D1375A9F8318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FFF7C-0138-437B-8975-972CF7830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18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fif"/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fif"/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fif"/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f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fif"/><Relationship Id="rId2" Type="http://schemas.openxmlformats.org/officeDocument/2006/relationships/image" Target="../media/image57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415" y="732325"/>
            <a:ext cx="6494585" cy="68100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-140677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শুভেচ্ছা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3654"/>
            <a:ext cx="5767754" cy="604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806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547" y="740757"/>
            <a:ext cx="5133453" cy="4889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173" y="720634"/>
            <a:ext cx="3067394" cy="51053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7184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পাঠ- বিশ্লেষণ </a:t>
            </a:r>
            <a:endParaRPr lang="en-US" sz="4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0" b="6704"/>
          <a:stretch/>
        </p:blipFill>
        <p:spPr>
          <a:xfrm>
            <a:off x="0" y="3932183"/>
            <a:ext cx="3369486" cy="1919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6" r="22933"/>
          <a:stretch/>
        </p:blipFill>
        <p:spPr>
          <a:xfrm>
            <a:off x="0" y="858699"/>
            <a:ext cx="2819400" cy="3305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-1" y="5852160"/>
            <a:ext cx="3918857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জামদানি</a:t>
            </a:r>
            <a:r>
              <a:rPr lang="en-US" sz="2800" dirty="0" smtClean="0"/>
              <a:t> </a:t>
            </a:r>
            <a:r>
              <a:rPr lang="en-US" sz="2800" dirty="0" err="1" smtClean="0"/>
              <a:t>শাড়ী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8007532" y="5669280"/>
            <a:ext cx="4184468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ঢাকাই মসলিম  কাপড়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7259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052" y="0"/>
            <a:ext cx="4796246" cy="62179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91680" cy="6359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434" y="0"/>
            <a:ext cx="3048000" cy="64661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70217" y="6126480"/>
            <a:ext cx="5669280" cy="64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সূক্ষ</a:t>
            </a:r>
            <a:r>
              <a:rPr lang="en-US" sz="3200" dirty="0" smtClean="0"/>
              <a:t> </a:t>
            </a:r>
            <a:r>
              <a:rPr lang="en-US" sz="3200" dirty="0" err="1" smtClean="0"/>
              <a:t>সেলাই</a:t>
            </a:r>
            <a:r>
              <a:rPr lang="en-US" sz="3200" dirty="0" smtClean="0"/>
              <a:t> </a:t>
            </a:r>
            <a:r>
              <a:rPr lang="en-US" sz="3200" dirty="0" err="1" smtClean="0"/>
              <a:t>নকশিকাঁথা</a:t>
            </a:r>
            <a:r>
              <a:rPr lang="en-US" sz="3200" dirty="0" smtClean="0"/>
              <a:t>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8188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0891"/>
            <a:ext cx="6662057" cy="62571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8" y="640080"/>
            <a:ext cx="5529942" cy="62179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096206" cy="6008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তাঁত</a:t>
            </a:r>
            <a:r>
              <a:rPr lang="en-US" sz="3600" dirty="0" smtClean="0"/>
              <a:t> </a:t>
            </a:r>
            <a:r>
              <a:rPr lang="en-US" sz="3600" dirty="0" err="1" smtClean="0"/>
              <a:t>শিল্প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03285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26" y="0"/>
            <a:ext cx="5660707" cy="62701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0084"/>
            <a:ext cx="6413863" cy="60225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7566" y="6087290"/>
            <a:ext cx="12074434" cy="6531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আদিবাসীদের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নিজস্ব</a:t>
            </a:r>
            <a:r>
              <a:rPr lang="en-US" sz="3600" dirty="0" smtClean="0"/>
              <a:t> </a:t>
            </a:r>
            <a:r>
              <a:rPr lang="en-US" sz="3600" dirty="0" err="1" smtClean="0"/>
              <a:t>পদ্ধতি</a:t>
            </a:r>
            <a:r>
              <a:rPr lang="en-US" sz="3600" dirty="0" smtClean="0"/>
              <a:t>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24489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297" y="180022"/>
            <a:ext cx="3447641" cy="60248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06" y="303711"/>
            <a:ext cx="4245427" cy="58619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333"/>
            <a:ext cx="4349931" cy="60163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126480"/>
            <a:ext cx="12192000" cy="731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কাসার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তৈরী</a:t>
            </a:r>
            <a:r>
              <a:rPr lang="en-US" sz="3200" dirty="0" smtClean="0"/>
              <a:t> </a:t>
            </a:r>
            <a:r>
              <a:rPr lang="en-US" sz="3200" dirty="0" err="1" smtClean="0"/>
              <a:t>জিনিসপত্র</a:t>
            </a:r>
            <a:r>
              <a:rPr lang="en-US" sz="3200" dirty="0" smtClean="0"/>
              <a:t>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15526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829"/>
            <a:ext cx="5529942" cy="30828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651" y="4148681"/>
            <a:ext cx="6757851" cy="27093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8411"/>
            <a:ext cx="5538651" cy="3095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561703"/>
            <a:ext cx="6667500" cy="36290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5617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মাটির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তৈরী</a:t>
            </a:r>
            <a:r>
              <a:rPr lang="en-US" sz="2800" dirty="0" smtClean="0"/>
              <a:t> </a:t>
            </a:r>
            <a:r>
              <a:rPr lang="en-US" sz="2800" dirty="0" err="1" smtClean="0"/>
              <a:t>তৈজস</a:t>
            </a:r>
            <a:r>
              <a:rPr lang="en-US" sz="2800" dirty="0" smtClean="0"/>
              <a:t> </a:t>
            </a:r>
            <a:r>
              <a:rPr lang="en-US" sz="2800" dirty="0" err="1" smtClean="0"/>
              <a:t>পত্র</a:t>
            </a:r>
            <a:r>
              <a:rPr lang="en-US" sz="2800" dirty="0" smtClean="0"/>
              <a:t>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3701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611" y="130629"/>
            <a:ext cx="3369229" cy="1645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:\Users\Admin\Desktop\151\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040849" cy="579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28" y="1828800"/>
            <a:ext cx="3481252" cy="40452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314" y="137159"/>
            <a:ext cx="4506686" cy="30202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143" y="3213462"/>
            <a:ext cx="4680857" cy="264670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5839097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কাঠের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তৈরী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494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0"/>
          <a:stretch/>
        </p:blipFill>
        <p:spPr>
          <a:xfrm>
            <a:off x="3618411" y="809897"/>
            <a:ext cx="4036423" cy="53818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641771" y="839251"/>
            <a:ext cx="4550228" cy="5156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750046"/>
            <a:ext cx="3722914" cy="537643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172995" y="6008914"/>
            <a:ext cx="3766456" cy="8490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খুলনার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মাদুর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213360" y="6074229"/>
            <a:ext cx="3692433" cy="7837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সিলেটের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শীতল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পাটি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1" y="209006"/>
            <a:ext cx="11991702" cy="6531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মাদুর</a:t>
            </a:r>
            <a:r>
              <a:rPr lang="en-US" sz="4000" dirty="0" smtClean="0"/>
              <a:t> ও </a:t>
            </a:r>
            <a:r>
              <a:rPr lang="en-US" sz="4000" dirty="0" err="1" smtClean="0"/>
              <a:t>শীতল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পাটি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36766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75090" y="426637"/>
            <a:ext cx="5622544" cy="62092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C:\Users\Asus\Desktop\Net Download\paris-road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419703" y="710067"/>
            <a:ext cx="4772297" cy="36268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0" y="0"/>
            <a:ext cx="12192000" cy="6008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বেত</a:t>
            </a:r>
            <a:r>
              <a:rPr lang="en-US" sz="4000" dirty="0" smtClean="0"/>
              <a:t> ও </a:t>
            </a:r>
            <a:r>
              <a:rPr lang="en-US" sz="4000" dirty="0" err="1" smtClean="0"/>
              <a:t>বাঁশের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502" y="618249"/>
            <a:ext cx="1489166" cy="21075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074" y="4467497"/>
            <a:ext cx="4902926" cy="19377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15646" y="6309360"/>
            <a:ext cx="4576354" cy="4049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আসবাবপত্র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3722915"/>
            <a:ext cx="155448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বাঁশি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466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2869"/>
            <a:ext cx="3775166" cy="31914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929200"/>
            <a:ext cx="3735977" cy="27022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102" y="1053506"/>
            <a:ext cx="3252651" cy="3701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3" y="4180115"/>
            <a:ext cx="5138057" cy="26778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131" y="952119"/>
            <a:ext cx="5098869" cy="30320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043953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কাপড়ের পুতুল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28520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961" y="1143196"/>
            <a:ext cx="2586446" cy="38444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11499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err="1" smtClean="0">
                <a:solidFill>
                  <a:schemeClr val="tx1"/>
                </a:solidFill>
              </a:rPr>
              <a:t>পরিচিতি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218218" y="2466110"/>
            <a:ext cx="4973782" cy="24799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নিমাই চন্দ্র মন্ডল,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সহকারী শিক্ষক,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পলাশী মাধ্যমিক বিদ্যালয়,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রোহিতা, মনিরামপুর,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যশোর ।          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" y="2535383"/>
            <a:ext cx="4627416" cy="242454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শ্রেণি : </a:t>
            </a:r>
            <a:r>
              <a:rPr lang="en-US" sz="2800" dirty="0" err="1" smtClean="0">
                <a:solidFill>
                  <a:schemeClr val="tx1"/>
                </a:solidFill>
              </a:rPr>
              <a:t>অষ্টম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bn-IN" sz="2800" dirty="0" smtClean="0">
                <a:solidFill>
                  <a:schemeClr val="tx1"/>
                </a:solidFill>
              </a:rPr>
              <a:t>    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বিষয় : বাংলা প্রথম পত্র,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সময় : ৪৫ মিনিট,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তারিখ : ৩০-১১-২০১৯ ।     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094509"/>
            <a:ext cx="4613564" cy="145472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পাঠ-পরিচিতি</a:t>
            </a:r>
            <a:r>
              <a:rPr lang="bn-IN" sz="3200" dirty="0" smtClean="0"/>
              <a:t>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7287491" y="1136074"/>
            <a:ext cx="4904509" cy="133003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শিক্ষক-পরিচিতি</a:t>
            </a:r>
            <a:r>
              <a:rPr lang="bn-IN" sz="3200" dirty="0" smtClean="0"/>
              <a:t>  </a:t>
            </a:r>
            <a:endParaRPr lang="en-US" sz="3200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9927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1172978"/>
            <a:ext cx="76815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              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333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us\Desktop\Net Download\paris-road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91368" y="1082632"/>
            <a:ext cx="3558370" cy="31270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21" y="1031965"/>
            <a:ext cx="3639242" cy="31270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012" y="976720"/>
            <a:ext cx="4782232" cy="5881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1999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জোড়ায়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0" y="4297680"/>
            <a:ext cx="5394960" cy="2560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১, উপরের ছবি দেখে পাঁচটি বাক্য তৈরী কর।    </a:t>
            </a:r>
            <a:endParaRPr lang="en-US" sz="2800" dirty="0"/>
          </a:p>
        </p:txBody>
      </p:sp>
      <p:sp>
        <p:nvSpPr>
          <p:cNvPr id="9" name="Oval 8"/>
          <p:cNvSpPr/>
          <p:nvPr/>
        </p:nvSpPr>
        <p:spPr>
          <a:xfrm>
            <a:off x="5421087" y="4180114"/>
            <a:ext cx="188105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সময়=৪মিঃ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34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5314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দলিয় কাজ 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3683725" y="1214846"/>
            <a:ext cx="4963885" cy="3396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অনুধাবনমূলক প্রশ্ন,সময়=৪মিঃ      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79270"/>
            <a:ext cx="3657600" cy="10319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ক = দল</a:t>
            </a:r>
          </a:p>
          <a:p>
            <a:pPr algn="ctr"/>
            <a:endParaRPr lang="bn-IN" dirty="0" smtClean="0">
              <a:solidFill>
                <a:schemeClr val="tx1"/>
              </a:solidFill>
            </a:endParaRPr>
          </a:p>
          <a:p>
            <a:pPr algn="ctr"/>
            <a:r>
              <a:rPr lang="bn-IN" dirty="0" smtClean="0">
                <a:solidFill>
                  <a:schemeClr val="tx1"/>
                </a:solidFill>
              </a:rPr>
              <a:t>১, নকশি কাঁথায় কীভাবে জীবনকথা রুপায়িত হয় ?    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12480" y="3984171"/>
            <a:ext cx="3622765" cy="12409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ঘ = দল</a:t>
            </a:r>
          </a:p>
          <a:p>
            <a:pPr algn="ctr"/>
            <a:r>
              <a:rPr lang="bn-IN" dirty="0" smtClean="0"/>
              <a:t>১, গ্রামীন লোকশিল্প কেন বিলুপ্তির পথে ?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3500846"/>
            <a:ext cx="3657600" cy="15806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খ = দল</a:t>
            </a:r>
          </a:p>
          <a:p>
            <a:pPr algn="ctr"/>
            <a:r>
              <a:rPr lang="bn-IN" dirty="0" smtClean="0"/>
              <a:t>১, কাঁসা ও পিয়লের বাসনপত্র কীভাবেতৈরী হয় ? 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534400" y="640080"/>
            <a:ext cx="3657600" cy="13324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গ = দল</a:t>
            </a:r>
          </a:p>
          <a:p>
            <a:pPr algn="ctr"/>
            <a:r>
              <a:rPr lang="bn-IN" dirty="0" smtClean="0"/>
              <a:t>১, কাপড়ের পুতুলকে কেন ‘প্রতীকধর্মী’ বলা হয় ?       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86" y="1985554"/>
            <a:ext cx="3422468" cy="19333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607" y="5227048"/>
            <a:ext cx="3553096" cy="16309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0293"/>
            <a:ext cx="3631473" cy="17877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44843"/>
            <a:ext cx="3657600" cy="178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51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6125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</a:rPr>
              <a:t>মূল্যায়ণ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910045"/>
            <a:ext cx="121920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১, খাদ্যশস্যের পরে বাংলাদেশের মানুষের জীবনের সঙ্গে নিবিড়ভাবে জড়িত কী ?     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50" y="1885406"/>
            <a:ext cx="12139749" cy="8969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২, কোন মৌসুম নকশিকাঁথা সেলাইয়ের জন্যে উপযুক্ত ?   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821577"/>
            <a:ext cx="121920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৩, কামরুল হাসান কত সালে মারা যান ?  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0" y="3744685"/>
            <a:ext cx="121920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৪, ‘টেকসই’  কথাটির অর্থ কী ? 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9816" y="5434148"/>
            <a:ext cx="12022183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উত্তত= ১, কুটিরশিল্প। ২, বর্ষাকালে। ৩, ১৯৮৮ সালে। ৪,মজবুত।    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59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67" y="809898"/>
            <a:ext cx="7502434" cy="60481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বাড়ির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কাজ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936170"/>
            <a:ext cx="4676503" cy="59218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১, “আমাদের লোকশিল্প” প্রবন্ধের আলোকে অর্থনৈতিক উন্নয়নে লোকশিল্পের গুরুত্ব ব্যাখ্যা কর।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75360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ধন্যবাদ</a:t>
            </a:r>
            <a:r>
              <a:rPr lang="en-US" sz="4800" dirty="0" smtClean="0">
                <a:solidFill>
                  <a:srgbClr val="FF0000"/>
                </a:solidFill>
              </a:rPr>
              <a:t>  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7872"/>
            <a:ext cx="4898571" cy="59101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1" y="938075"/>
            <a:ext cx="4001861" cy="57762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0" y="890450"/>
            <a:ext cx="3333750" cy="596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552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আমরা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কিছু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ছবি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দেখি</a:t>
            </a:r>
            <a:r>
              <a:rPr lang="en-US" sz="4000" dirty="0" smtClean="0">
                <a:solidFill>
                  <a:srgbClr val="FF0000"/>
                </a:solidFill>
              </a:rPr>
              <a:t> 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111" y="3900198"/>
            <a:ext cx="3160889" cy="29578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7957" y="1027289"/>
            <a:ext cx="6169378" cy="272213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 descr="C:\Documents and Settings\Delower\Desktop\Dw Pic\bamboo_furni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833" y="3691467"/>
            <a:ext cx="3831564" cy="305928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 descr="C:\Documents and Settings\Delower\Desktop\Dw Pic\Pakh.jpg"/>
          <p:cNvPicPr>
            <a:picLocks noChangeAspect="1" noChangeArrowheads="1"/>
          </p:cNvPicPr>
          <p:nvPr/>
        </p:nvPicPr>
        <p:blipFill>
          <a:blip r:embed="rId5" cstate="print"/>
          <a:srcRect l="6400" r="12000"/>
          <a:stretch>
            <a:fillRect/>
          </a:stretch>
        </p:blipFill>
        <p:spPr bwMode="auto">
          <a:xfrm>
            <a:off x="6688183" y="1469652"/>
            <a:ext cx="1110020" cy="247377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 descr="C:\Documents and Settings\Delower\Desktop\03.12.12\Dw Pic\Pitol2.jpg"/>
          <p:cNvPicPr>
            <a:picLocks noChangeAspect="1" noChangeArrowheads="1"/>
          </p:cNvPicPr>
          <p:nvPr/>
        </p:nvPicPr>
        <p:blipFill>
          <a:blip r:embed="rId6" cstate="print"/>
          <a:srcRect l="21783" r="2816" b="14829"/>
          <a:stretch>
            <a:fillRect/>
          </a:stretch>
        </p:blipFill>
        <p:spPr bwMode="auto">
          <a:xfrm>
            <a:off x="4143022" y="3736622"/>
            <a:ext cx="4816040" cy="301413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888274"/>
            <a:ext cx="5771606" cy="275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09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defined Process 3"/>
          <p:cNvSpPr/>
          <p:nvPr/>
        </p:nvSpPr>
        <p:spPr>
          <a:xfrm>
            <a:off x="0" y="0"/>
            <a:ext cx="12192000" cy="612648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</a:rPr>
              <a:t>আজকের পাঠ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4630615" y="1606062"/>
            <a:ext cx="6307015" cy="1033272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</a:rPr>
              <a:t>“আমাদের লোকশিল্প”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5779477" y="3376246"/>
            <a:ext cx="4384431" cy="1023894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কামরুল হাসান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95" y="1606061"/>
            <a:ext cx="2639158" cy="315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07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440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শিখনফল</a:t>
            </a:r>
            <a:r>
              <a:rPr lang="bn-IN" dirty="0" smtClean="0"/>
              <a:t>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84976" y="951472"/>
            <a:ext cx="7221415" cy="25790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এই </a:t>
            </a:r>
            <a:r>
              <a:rPr lang="en-US" sz="2400" dirty="0" err="1" smtClean="0"/>
              <a:t>পাঠ</a:t>
            </a:r>
            <a:r>
              <a:rPr lang="en-US" sz="2400" dirty="0" smtClean="0"/>
              <a:t> </a:t>
            </a:r>
            <a:r>
              <a:rPr lang="en-US" sz="2400" dirty="0" err="1" smtClean="0"/>
              <a:t>শেষে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শিক্ষার্থীরা</a:t>
            </a:r>
            <a:r>
              <a:rPr lang="en-US" sz="2400" dirty="0" smtClean="0"/>
              <a:t> -----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১, </a:t>
            </a:r>
            <a:r>
              <a:rPr lang="en-US" sz="2400" dirty="0" err="1" smtClean="0"/>
              <a:t>লেখক</a:t>
            </a:r>
            <a:r>
              <a:rPr lang="en-US" sz="2400" dirty="0" smtClean="0"/>
              <a:t>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জন্ম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পরিচিতি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বলতে</a:t>
            </a:r>
            <a:r>
              <a:rPr lang="en-US" sz="2400" dirty="0" smtClean="0"/>
              <a:t> ও </a:t>
            </a:r>
            <a:r>
              <a:rPr lang="en-US" sz="2400" dirty="0" err="1" smtClean="0"/>
              <a:t>লিখতে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।</a:t>
            </a:r>
          </a:p>
          <a:p>
            <a:pPr algn="ctr"/>
            <a:r>
              <a:rPr lang="en-US" sz="2400" dirty="0" smtClean="0"/>
              <a:t>২, </a:t>
            </a:r>
            <a:r>
              <a:rPr lang="en-US" sz="2400" dirty="0" err="1" smtClean="0"/>
              <a:t>নতুন</a:t>
            </a:r>
            <a:r>
              <a:rPr lang="en-US" sz="2400" dirty="0" smtClean="0"/>
              <a:t> </a:t>
            </a:r>
            <a:r>
              <a:rPr lang="en-US" sz="2400" dirty="0" err="1" smtClean="0"/>
              <a:t>শব্দের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অর্থ</a:t>
            </a:r>
            <a:r>
              <a:rPr lang="en-US" sz="2400" dirty="0" smtClean="0"/>
              <a:t>  </a:t>
            </a:r>
            <a:r>
              <a:rPr lang="en-US" sz="2400" dirty="0" err="1" smtClean="0"/>
              <a:t>বলতে</a:t>
            </a:r>
            <a:r>
              <a:rPr lang="en-US" sz="2400" dirty="0" smtClean="0"/>
              <a:t> ও </a:t>
            </a:r>
            <a:r>
              <a:rPr lang="en-US" sz="2400" dirty="0" err="1" smtClean="0"/>
              <a:t>লিখতে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।</a:t>
            </a:r>
          </a:p>
          <a:p>
            <a:pPr algn="ctr"/>
            <a:r>
              <a:rPr lang="en-US" sz="2400" dirty="0" smtClean="0"/>
              <a:t>৩, </a:t>
            </a:r>
            <a:r>
              <a:rPr lang="en-US" sz="2400" dirty="0" err="1" smtClean="0"/>
              <a:t>বাংলাদেশের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বিভিন্ন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কুটিরশিল্পের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ব্যাখ্যা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।           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187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35" y="2178294"/>
            <a:ext cx="2019300" cy="2266950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0" y="-161589"/>
            <a:ext cx="12192000" cy="1033272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</a:rPr>
              <a:t>লেখক-পরিচিতি</a:t>
            </a:r>
            <a:r>
              <a:rPr lang="bn-IN" dirty="0" smtClean="0"/>
              <a:t>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9630" y="1184031"/>
            <a:ext cx="4232031" cy="5509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কামরুল হাসান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5122985" y="1075038"/>
            <a:ext cx="6529754" cy="877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</a:rPr>
              <a:t>জন্ম : ১৯২১ খ্রিষ্টাব্দে কলকাতায় জন্মগ্রহণ করেন।      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09992" y="1962095"/>
            <a:ext cx="6529754" cy="8077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শিক্ষা</a:t>
            </a:r>
            <a:r>
              <a:rPr lang="en-US" sz="2000" dirty="0" smtClean="0">
                <a:solidFill>
                  <a:schemeClr val="tx1"/>
                </a:solidFill>
              </a:rPr>
              <a:t> : </a:t>
            </a:r>
            <a:r>
              <a:rPr lang="en-US" sz="2000" dirty="0" err="1" smtClean="0">
                <a:solidFill>
                  <a:schemeClr val="tx1"/>
                </a:solidFill>
              </a:rPr>
              <a:t>স্নাতক</a:t>
            </a:r>
            <a:r>
              <a:rPr lang="en-US" sz="2000" dirty="0" smtClean="0">
                <a:solidFill>
                  <a:schemeClr val="tx1"/>
                </a:solidFill>
              </a:rPr>
              <a:t>, আ</a:t>
            </a:r>
            <a:r>
              <a:rPr lang="bn-IN" sz="2000" dirty="0" smtClean="0">
                <a:solidFill>
                  <a:schemeClr val="tx1"/>
                </a:solidFill>
              </a:rPr>
              <a:t>র্ট </a:t>
            </a:r>
            <a:r>
              <a:rPr lang="en-US" sz="2000" dirty="0" err="1" smtClean="0">
                <a:solidFill>
                  <a:schemeClr val="tx1"/>
                </a:solidFill>
              </a:rPr>
              <a:t>কলেজ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কলকাতা</a:t>
            </a:r>
            <a:r>
              <a:rPr lang="en-US" sz="2000" dirty="0" smtClean="0">
                <a:solidFill>
                  <a:schemeClr val="tx1"/>
                </a:solidFill>
              </a:rPr>
              <a:t>।   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22986" y="2767914"/>
            <a:ext cx="6529754" cy="11121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পেশা</a:t>
            </a:r>
            <a:r>
              <a:rPr lang="en-US" sz="2000" dirty="0" smtClean="0">
                <a:solidFill>
                  <a:schemeClr val="tx1"/>
                </a:solidFill>
              </a:rPr>
              <a:t> :  </a:t>
            </a:r>
            <a:r>
              <a:rPr lang="en-US" sz="2000" dirty="0" err="1" smtClean="0">
                <a:solidFill>
                  <a:schemeClr val="tx1"/>
                </a:solidFill>
              </a:rPr>
              <a:t>ঢাকা</a:t>
            </a: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</a:rPr>
              <a:t>আর্ট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ইনস্টিটিউটে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অধ্যাপক</a:t>
            </a:r>
            <a:r>
              <a:rPr lang="en-US" sz="2000" dirty="0" smtClean="0">
                <a:solidFill>
                  <a:schemeClr val="tx1"/>
                </a:solidFill>
              </a:rPr>
              <a:t>। </a:t>
            </a:r>
            <a:r>
              <a:rPr lang="en-US" sz="2000" dirty="0" err="1" smtClean="0">
                <a:solidFill>
                  <a:schemeClr val="tx1"/>
                </a:solidFill>
              </a:rPr>
              <a:t>বাংলাদেশ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ক্ষুদ্র</a:t>
            </a:r>
            <a:r>
              <a:rPr lang="en-US" sz="2000" dirty="0" smtClean="0">
                <a:solidFill>
                  <a:schemeClr val="tx1"/>
                </a:solidFill>
              </a:rPr>
              <a:t> ও </a:t>
            </a:r>
            <a:r>
              <a:rPr lang="en-US" sz="2000" dirty="0" err="1" smtClean="0">
                <a:solidFill>
                  <a:schemeClr val="tx1"/>
                </a:solidFill>
              </a:rPr>
              <a:t>কুটির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শিল্প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ডিজাইন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সেন্টারের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প্রধান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নিযুক্ত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হন</a:t>
            </a:r>
            <a:r>
              <a:rPr lang="en-US" sz="2000" dirty="0" smtClean="0">
                <a:solidFill>
                  <a:schemeClr val="tx1"/>
                </a:solidFill>
              </a:rPr>
              <a:t>।  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87816" y="3917092"/>
            <a:ext cx="6529754" cy="1050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উল্লেখযোগ্য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রচনা</a:t>
            </a:r>
            <a:r>
              <a:rPr lang="en-US" sz="2000" dirty="0" smtClean="0">
                <a:solidFill>
                  <a:schemeClr val="tx1"/>
                </a:solidFill>
              </a:rPr>
              <a:t> : ‘</a:t>
            </a:r>
            <a:r>
              <a:rPr lang="en-US" sz="2000" dirty="0" err="1" smtClean="0">
                <a:solidFill>
                  <a:schemeClr val="tx1"/>
                </a:solidFill>
              </a:rPr>
              <a:t>আমাদের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লোককৃষ্টি</a:t>
            </a:r>
            <a:r>
              <a:rPr lang="en-US" sz="2000" dirty="0" smtClean="0">
                <a:solidFill>
                  <a:schemeClr val="tx1"/>
                </a:solidFill>
              </a:rPr>
              <a:t>’ </a:t>
            </a:r>
            <a:r>
              <a:rPr lang="en-US" sz="2000" dirty="0" err="1" smtClean="0">
                <a:solidFill>
                  <a:schemeClr val="tx1"/>
                </a:solidFill>
              </a:rPr>
              <a:t>বাংলাদেশের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শিল্প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আন্দোলন</a:t>
            </a:r>
            <a:r>
              <a:rPr lang="en-US" sz="2000" dirty="0" smtClean="0">
                <a:solidFill>
                  <a:schemeClr val="tx1"/>
                </a:solidFill>
              </a:rPr>
              <a:t> ও </a:t>
            </a:r>
            <a:r>
              <a:rPr lang="en-US" sz="2000" dirty="0" err="1" smtClean="0">
                <a:solidFill>
                  <a:schemeClr val="tx1"/>
                </a:solidFill>
              </a:rPr>
              <a:t>আমার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কথা</a:t>
            </a:r>
            <a:r>
              <a:rPr lang="en-US" sz="2000" dirty="0" smtClean="0">
                <a:solidFill>
                  <a:schemeClr val="tx1"/>
                </a:solidFill>
              </a:rPr>
              <a:t>’।      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66270" y="4958133"/>
            <a:ext cx="6505042" cy="807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জীবনাবসান</a:t>
            </a:r>
            <a:r>
              <a:rPr lang="en-US" sz="2000" dirty="0" smtClean="0">
                <a:solidFill>
                  <a:srgbClr val="FF0000"/>
                </a:solidFill>
              </a:rPr>
              <a:t> : ১৯৮৮ </a:t>
            </a:r>
            <a:r>
              <a:rPr lang="en-US" sz="2000" dirty="0" err="1" smtClean="0">
                <a:solidFill>
                  <a:srgbClr val="FF0000"/>
                </a:solidFill>
              </a:rPr>
              <a:t>খ্রিষ্টাব্দের</a:t>
            </a:r>
            <a:r>
              <a:rPr lang="en-US" sz="2000" dirty="0" smtClean="0">
                <a:solidFill>
                  <a:srgbClr val="FF0000"/>
                </a:solidFill>
              </a:rPr>
              <a:t> ২রা </a:t>
            </a:r>
            <a:r>
              <a:rPr lang="en-US" sz="2000" dirty="0" err="1" smtClean="0">
                <a:solidFill>
                  <a:srgbClr val="FF0000"/>
                </a:solidFill>
              </a:rPr>
              <a:t>ফেব্রুয়ারি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  <a:r>
              <a:rPr lang="en-US" sz="2000" dirty="0" err="1" smtClean="0">
                <a:solidFill>
                  <a:srgbClr val="FF0000"/>
                </a:solidFill>
              </a:rPr>
              <a:t>ঢাকায়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মৃত্যুবরণ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করেন</a:t>
            </a:r>
            <a:r>
              <a:rPr lang="en-US" sz="2000" dirty="0" smtClean="0">
                <a:solidFill>
                  <a:srgbClr val="FF0000"/>
                </a:solidFill>
              </a:rPr>
              <a:t>।     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843" y="908350"/>
            <a:ext cx="7175157" cy="59496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"/>
            <a:ext cx="12218126" cy="8490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একক কাজ 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953589"/>
            <a:ext cx="5068389" cy="4441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জ্ঞানমূলক প্রশ্ন , সময়= ২মিঃ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124891"/>
            <a:ext cx="5003074" cy="34006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১, কামরুল হাসান কোথায় লেখাপড়া করেন ?</a:t>
            </a:r>
          </a:p>
          <a:p>
            <a:pPr algn="ctr"/>
            <a:r>
              <a:rPr lang="bn-IN" sz="2400" dirty="0" smtClean="0"/>
              <a:t>২, কামরুল হাসান কোথায় জন্মগ্রহণ করেন ?         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0" y="5812970"/>
            <a:ext cx="5055326" cy="8882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উত্তর=১, কলকাতার আর্ট কলেজে। ২, কলকাতা।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760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609601" y="0"/>
            <a:ext cx="3522132" cy="612648"/>
          </a:xfrm>
          <a:prstGeom prst="wedgeRoundRectCallout">
            <a:avLst>
              <a:gd name="adj1" fmla="val -24357"/>
              <a:gd name="adj2" fmla="val 33889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আদর্শ-পাঠ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8421511" y="0"/>
            <a:ext cx="3770489" cy="612648"/>
          </a:xfrm>
          <a:prstGeom prst="wedgeRoundRectCallout">
            <a:avLst>
              <a:gd name="adj1" fmla="val -42988"/>
              <a:gd name="adj2" fmla="val 29835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সরব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7358"/>
            <a:ext cx="5943600" cy="47106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316" y="2233788"/>
            <a:ext cx="6271684" cy="462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62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321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নতুন শব্দের অর্থ  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85018" y="5185954"/>
            <a:ext cx="4706982" cy="11364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৪, হিন্দু সম্প্রদায়ের বরের মাথার মুকুট। 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5159829"/>
            <a:ext cx="2957688" cy="10972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৪, ‘টোপর’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9251244" y="3265714"/>
            <a:ext cx="2940756" cy="18810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৩, মণিপুর-সম্পর্কিত, মণিপুরে উৎপন্ন।    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3709851"/>
            <a:ext cx="2912533" cy="142385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৩, ‘মণিপুরী’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06090" y="1907177"/>
            <a:ext cx="2985910" cy="14369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২, বিক্রি করা যায় এমন জিনিস।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" y="1907177"/>
            <a:ext cx="2912533" cy="17896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২, ‘পণ্য’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23022" y="627018"/>
            <a:ext cx="2968978" cy="12243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১, ঘনিষ্ঠ।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00891"/>
            <a:ext cx="3175081" cy="13454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১, ’নিবিড়’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74" y="641441"/>
            <a:ext cx="3239181" cy="11612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4"/>
          <a:stretch/>
        </p:blipFill>
        <p:spPr>
          <a:xfrm>
            <a:off x="2880359" y="1876697"/>
            <a:ext cx="6342017" cy="16110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771" y="4924697"/>
            <a:ext cx="4402183" cy="14844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94" y="3357154"/>
            <a:ext cx="6191795" cy="168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2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420</Words>
  <Application>Microsoft Office PowerPoint</Application>
  <PresentationFormat>Widescreen</PresentationFormat>
  <Paragraphs>86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Nirmala UI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60</cp:revision>
  <dcterms:created xsi:type="dcterms:W3CDTF">2019-12-29T01:19:56Z</dcterms:created>
  <dcterms:modified xsi:type="dcterms:W3CDTF">2019-12-30T10:27:40Z</dcterms:modified>
</cp:coreProperties>
</file>