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84" r:id="rId13"/>
    <p:sldId id="267" r:id="rId14"/>
    <p:sldId id="268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C0029-2620-4044-90C2-9EFB9C58F93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07D4BAC-46A2-43BD-9299-439216F554AC}">
      <dgm:prSet phldrT="[Text]" custT="1"/>
      <dgm:spPr/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endParaRPr lang="en-SG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E725D3-9A9E-4D0B-9FE0-AE4FEDE788B1}" type="parTrans" cxnId="{9AF39B10-9FE1-47EE-94B3-1C1A4E9708CB}">
      <dgm:prSet/>
      <dgm:spPr/>
      <dgm:t>
        <a:bodyPr/>
        <a:lstStyle/>
        <a:p>
          <a:endParaRPr lang="en-SG"/>
        </a:p>
      </dgm:t>
    </dgm:pt>
    <dgm:pt modelId="{01FFF272-AF11-4AD4-9DAE-B07C9041F0B3}" type="sibTrans" cxnId="{9AF39B10-9FE1-47EE-94B3-1C1A4E9708CB}">
      <dgm:prSet/>
      <dgm:spPr/>
      <dgm:t>
        <a:bodyPr/>
        <a:lstStyle/>
        <a:p>
          <a:endParaRPr lang="en-SG"/>
        </a:p>
      </dgm:t>
    </dgm:pt>
    <dgm:pt modelId="{B8228752-C355-4734-80E5-04E5EBB6F1B1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কার্বন-কার্বন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বলে।মিথেন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701DF-1424-445E-8AAB-12A229B78169}" type="parTrans" cxnId="{5623F4B5-643A-4375-B4C9-6445C74F75A3}">
      <dgm:prSet/>
      <dgm:spPr/>
      <dgm:t>
        <a:bodyPr/>
        <a:lstStyle/>
        <a:p>
          <a:endParaRPr lang="en-SG"/>
        </a:p>
      </dgm:t>
    </dgm:pt>
    <dgm:pt modelId="{6F7A760F-1AB0-4B35-ACDE-3018905E6CE1}" type="sibTrans" cxnId="{5623F4B5-643A-4375-B4C9-6445C74F75A3}">
      <dgm:prSet/>
      <dgm:spPr/>
      <dgm:t>
        <a:bodyPr/>
        <a:lstStyle/>
        <a:p>
          <a:endParaRPr lang="en-SG"/>
        </a:p>
      </dgm:t>
    </dgm:pt>
    <dgm:pt modelId="{A37A7AF8-96A1-4277-BFDE-79B81CE5B7FD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কার্বন-কার্বন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দ্বিবন্ধন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ত্রিবন্ধন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ইথিন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ইথাইন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FE44BE-E4E1-4C6D-9379-CADBB55B0C80}" type="parTrans" cxnId="{22A3F93B-25BC-4220-A331-46AC9438E066}">
      <dgm:prSet/>
      <dgm:spPr/>
      <dgm:t>
        <a:bodyPr/>
        <a:lstStyle/>
        <a:p>
          <a:endParaRPr lang="en-SG"/>
        </a:p>
      </dgm:t>
    </dgm:pt>
    <dgm:pt modelId="{1AAA1648-445A-4238-984F-3667654D2119}" type="sibTrans" cxnId="{22A3F93B-25BC-4220-A331-46AC9438E066}">
      <dgm:prSet/>
      <dgm:spPr/>
      <dgm:t>
        <a:bodyPr/>
        <a:lstStyle/>
        <a:p>
          <a:endParaRPr lang="en-SG"/>
        </a:p>
      </dgm:t>
    </dgm:pt>
    <dgm:pt modelId="{8643C89A-21A6-458E-9556-2337FB12BB34}" type="pres">
      <dgm:prSet presAssocID="{2C3C0029-2620-4044-90C2-9EFB9C58F9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16C965-3221-4F01-93A2-FF33E4EF716A}" type="pres">
      <dgm:prSet presAssocID="{C07D4BAC-46A2-43BD-9299-439216F554AC}" presName="hierRoot1" presStyleCnt="0">
        <dgm:presLayoutVars>
          <dgm:hierBranch val="init"/>
        </dgm:presLayoutVars>
      </dgm:prSet>
      <dgm:spPr/>
    </dgm:pt>
    <dgm:pt modelId="{284372F8-7826-4E78-8DD8-2EA0804F40EB}" type="pres">
      <dgm:prSet presAssocID="{C07D4BAC-46A2-43BD-9299-439216F554AC}" presName="rootComposite1" presStyleCnt="0"/>
      <dgm:spPr/>
    </dgm:pt>
    <dgm:pt modelId="{71946D00-66A8-476F-97A1-F83EB698F754}" type="pres">
      <dgm:prSet presAssocID="{C07D4BAC-46A2-43BD-9299-439216F554AC}" presName="rootText1" presStyleLbl="node0" presStyleIdx="0" presStyleCnt="1" custLinFactNeighborX="-692" custLinFactNeighborY="519">
        <dgm:presLayoutVars>
          <dgm:chPref val="3"/>
        </dgm:presLayoutVars>
      </dgm:prSet>
      <dgm:spPr/>
    </dgm:pt>
    <dgm:pt modelId="{2F1ACF62-D422-406A-A705-4E8A5593B328}" type="pres">
      <dgm:prSet presAssocID="{C07D4BAC-46A2-43BD-9299-439216F554AC}" presName="rootConnector1" presStyleLbl="node1" presStyleIdx="0" presStyleCnt="0"/>
      <dgm:spPr/>
    </dgm:pt>
    <dgm:pt modelId="{C2089FA9-EDBB-4910-85BE-230B50C10EAB}" type="pres">
      <dgm:prSet presAssocID="{C07D4BAC-46A2-43BD-9299-439216F554AC}" presName="hierChild2" presStyleCnt="0"/>
      <dgm:spPr/>
    </dgm:pt>
    <dgm:pt modelId="{932979B4-778C-4186-99D3-01E4A673A65B}" type="pres">
      <dgm:prSet presAssocID="{36F701DF-1424-445E-8AAB-12A229B78169}" presName="Name37" presStyleLbl="parChTrans1D2" presStyleIdx="0" presStyleCnt="2"/>
      <dgm:spPr/>
    </dgm:pt>
    <dgm:pt modelId="{DE1A1B0C-94C0-4C65-8078-A8AE063A35B6}" type="pres">
      <dgm:prSet presAssocID="{B8228752-C355-4734-80E5-04E5EBB6F1B1}" presName="hierRoot2" presStyleCnt="0">
        <dgm:presLayoutVars>
          <dgm:hierBranch val="init"/>
        </dgm:presLayoutVars>
      </dgm:prSet>
      <dgm:spPr/>
    </dgm:pt>
    <dgm:pt modelId="{CCA8DFA6-185E-41E3-BA1D-F8A987CC7E0D}" type="pres">
      <dgm:prSet presAssocID="{B8228752-C355-4734-80E5-04E5EBB6F1B1}" presName="rootComposite" presStyleCnt="0"/>
      <dgm:spPr/>
    </dgm:pt>
    <dgm:pt modelId="{C3018BCE-2951-4DE8-8FE9-B9E5FEEFFD06}" type="pres">
      <dgm:prSet presAssocID="{B8228752-C355-4734-80E5-04E5EBB6F1B1}" presName="rootText" presStyleLbl="node2" presStyleIdx="0" presStyleCnt="2" custScaleX="124231" custScaleY="132375" custLinFactNeighborX="1215" custLinFactNeighborY="-13041">
        <dgm:presLayoutVars>
          <dgm:chPref val="3"/>
        </dgm:presLayoutVars>
      </dgm:prSet>
      <dgm:spPr/>
    </dgm:pt>
    <dgm:pt modelId="{8AE63D42-62AD-4E49-AD17-B2B87D4BDCA5}" type="pres">
      <dgm:prSet presAssocID="{B8228752-C355-4734-80E5-04E5EBB6F1B1}" presName="rootConnector" presStyleLbl="node2" presStyleIdx="0" presStyleCnt="2"/>
      <dgm:spPr/>
    </dgm:pt>
    <dgm:pt modelId="{299619A1-CB90-4329-B4E4-6C7648CEA0CF}" type="pres">
      <dgm:prSet presAssocID="{B8228752-C355-4734-80E5-04E5EBB6F1B1}" presName="hierChild4" presStyleCnt="0"/>
      <dgm:spPr/>
    </dgm:pt>
    <dgm:pt modelId="{30DE8BEA-EFE5-42DE-ACBF-E6ADCF70D04D}" type="pres">
      <dgm:prSet presAssocID="{B8228752-C355-4734-80E5-04E5EBB6F1B1}" presName="hierChild5" presStyleCnt="0"/>
      <dgm:spPr/>
    </dgm:pt>
    <dgm:pt modelId="{60F83801-CD29-437E-B9F1-7AF4DAFDC053}" type="pres">
      <dgm:prSet presAssocID="{BBFE44BE-E4E1-4C6D-9379-CADBB55B0C80}" presName="Name37" presStyleLbl="parChTrans1D2" presStyleIdx="1" presStyleCnt="2"/>
      <dgm:spPr/>
    </dgm:pt>
    <dgm:pt modelId="{F97FFB4A-7749-4614-B296-F55D7476BC5C}" type="pres">
      <dgm:prSet presAssocID="{A37A7AF8-96A1-4277-BFDE-79B81CE5B7FD}" presName="hierRoot2" presStyleCnt="0">
        <dgm:presLayoutVars>
          <dgm:hierBranch val="init"/>
        </dgm:presLayoutVars>
      </dgm:prSet>
      <dgm:spPr/>
    </dgm:pt>
    <dgm:pt modelId="{C4AE9F14-DD02-4736-A25F-1B240B51CC02}" type="pres">
      <dgm:prSet presAssocID="{A37A7AF8-96A1-4277-BFDE-79B81CE5B7FD}" presName="rootComposite" presStyleCnt="0"/>
      <dgm:spPr/>
    </dgm:pt>
    <dgm:pt modelId="{4D69E80E-19D2-4F30-8523-64EBD8CD2EFB}" type="pres">
      <dgm:prSet presAssocID="{A37A7AF8-96A1-4277-BFDE-79B81CE5B7FD}" presName="rootText" presStyleLbl="node2" presStyleIdx="1" presStyleCnt="2" custScaleX="125872" custScaleY="136524" custLinFactNeighborX="-1691" custLinFactNeighborY="-13106">
        <dgm:presLayoutVars>
          <dgm:chPref val="3"/>
        </dgm:presLayoutVars>
      </dgm:prSet>
      <dgm:spPr/>
    </dgm:pt>
    <dgm:pt modelId="{D582C1DB-7E03-435B-B8A8-F554A40C30E7}" type="pres">
      <dgm:prSet presAssocID="{A37A7AF8-96A1-4277-BFDE-79B81CE5B7FD}" presName="rootConnector" presStyleLbl="node2" presStyleIdx="1" presStyleCnt="2"/>
      <dgm:spPr/>
    </dgm:pt>
    <dgm:pt modelId="{63B8DDC4-616C-4AD4-8228-467ED2D60383}" type="pres">
      <dgm:prSet presAssocID="{A37A7AF8-96A1-4277-BFDE-79B81CE5B7FD}" presName="hierChild4" presStyleCnt="0"/>
      <dgm:spPr/>
    </dgm:pt>
    <dgm:pt modelId="{F9FA7755-C5CE-47C7-A708-446C05AF82E3}" type="pres">
      <dgm:prSet presAssocID="{A37A7AF8-96A1-4277-BFDE-79B81CE5B7FD}" presName="hierChild5" presStyleCnt="0"/>
      <dgm:spPr/>
    </dgm:pt>
    <dgm:pt modelId="{A8BC7EBC-8A7F-490A-8CCF-088475C824D2}" type="pres">
      <dgm:prSet presAssocID="{C07D4BAC-46A2-43BD-9299-439216F554AC}" presName="hierChild3" presStyleCnt="0"/>
      <dgm:spPr/>
    </dgm:pt>
  </dgm:ptLst>
  <dgm:cxnLst>
    <dgm:cxn modelId="{E1676109-16FE-4CCC-B584-A6CFC143A533}" type="presOf" srcId="{A37A7AF8-96A1-4277-BFDE-79B81CE5B7FD}" destId="{4D69E80E-19D2-4F30-8523-64EBD8CD2EFB}" srcOrd="0" destOrd="0" presId="urn:microsoft.com/office/officeart/2005/8/layout/orgChart1"/>
    <dgm:cxn modelId="{9AF39B10-9FE1-47EE-94B3-1C1A4E9708CB}" srcId="{2C3C0029-2620-4044-90C2-9EFB9C58F937}" destId="{C07D4BAC-46A2-43BD-9299-439216F554AC}" srcOrd="0" destOrd="0" parTransId="{F3E725D3-9A9E-4D0B-9FE0-AE4FEDE788B1}" sibTransId="{01FFF272-AF11-4AD4-9DAE-B07C9041F0B3}"/>
    <dgm:cxn modelId="{E75B9F15-7F1C-40D4-A966-C011B33F28AB}" type="presOf" srcId="{36F701DF-1424-445E-8AAB-12A229B78169}" destId="{932979B4-778C-4186-99D3-01E4A673A65B}" srcOrd="0" destOrd="0" presId="urn:microsoft.com/office/officeart/2005/8/layout/orgChart1"/>
    <dgm:cxn modelId="{97E59B1E-1948-4871-B260-3196B87B8EBE}" type="presOf" srcId="{2C3C0029-2620-4044-90C2-9EFB9C58F937}" destId="{8643C89A-21A6-458E-9556-2337FB12BB34}" srcOrd="0" destOrd="0" presId="urn:microsoft.com/office/officeart/2005/8/layout/orgChart1"/>
    <dgm:cxn modelId="{8F86CD30-BAE0-4DE0-83AF-D099CB31C74D}" type="presOf" srcId="{A37A7AF8-96A1-4277-BFDE-79B81CE5B7FD}" destId="{D582C1DB-7E03-435B-B8A8-F554A40C30E7}" srcOrd="1" destOrd="0" presId="urn:microsoft.com/office/officeart/2005/8/layout/orgChart1"/>
    <dgm:cxn modelId="{22A3F93B-25BC-4220-A331-46AC9438E066}" srcId="{C07D4BAC-46A2-43BD-9299-439216F554AC}" destId="{A37A7AF8-96A1-4277-BFDE-79B81CE5B7FD}" srcOrd="1" destOrd="0" parTransId="{BBFE44BE-E4E1-4C6D-9379-CADBB55B0C80}" sibTransId="{1AAA1648-445A-4238-984F-3667654D2119}"/>
    <dgm:cxn modelId="{69D39C87-15F1-439C-91DE-26273EB74E60}" type="presOf" srcId="{C07D4BAC-46A2-43BD-9299-439216F554AC}" destId="{2F1ACF62-D422-406A-A705-4E8A5593B328}" srcOrd="1" destOrd="0" presId="urn:microsoft.com/office/officeart/2005/8/layout/orgChart1"/>
    <dgm:cxn modelId="{B876EA91-2623-469B-ACE3-EA9EDD517E28}" type="presOf" srcId="{B8228752-C355-4734-80E5-04E5EBB6F1B1}" destId="{8AE63D42-62AD-4E49-AD17-B2B87D4BDCA5}" srcOrd="1" destOrd="0" presId="urn:microsoft.com/office/officeart/2005/8/layout/orgChart1"/>
    <dgm:cxn modelId="{FBE8AF93-1AD1-47AF-A7BF-112EB4D3DF35}" type="presOf" srcId="{C07D4BAC-46A2-43BD-9299-439216F554AC}" destId="{71946D00-66A8-476F-97A1-F83EB698F754}" srcOrd="0" destOrd="0" presId="urn:microsoft.com/office/officeart/2005/8/layout/orgChart1"/>
    <dgm:cxn modelId="{5623F4B5-643A-4375-B4C9-6445C74F75A3}" srcId="{C07D4BAC-46A2-43BD-9299-439216F554AC}" destId="{B8228752-C355-4734-80E5-04E5EBB6F1B1}" srcOrd="0" destOrd="0" parTransId="{36F701DF-1424-445E-8AAB-12A229B78169}" sibTransId="{6F7A760F-1AB0-4B35-ACDE-3018905E6CE1}"/>
    <dgm:cxn modelId="{2A431CD5-C111-4E2B-AC7E-F72FFAC908A0}" type="presOf" srcId="{B8228752-C355-4734-80E5-04E5EBB6F1B1}" destId="{C3018BCE-2951-4DE8-8FE9-B9E5FEEFFD06}" srcOrd="0" destOrd="0" presId="urn:microsoft.com/office/officeart/2005/8/layout/orgChart1"/>
    <dgm:cxn modelId="{3D55CDE5-225C-4796-9FE4-D9E49E94EB9F}" type="presOf" srcId="{BBFE44BE-E4E1-4C6D-9379-CADBB55B0C80}" destId="{60F83801-CD29-437E-B9F1-7AF4DAFDC053}" srcOrd="0" destOrd="0" presId="urn:microsoft.com/office/officeart/2005/8/layout/orgChart1"/>
    <dgm:cxn modelId="{DBA08345-EDB5-498E-B4D2-3ECD03A08BC6}" type="presParOf" srcId="{8643C89A-21A6-458E-9556-2337FB12BB34}" destId="{7116C965-3221-4F01-93A2-FF33E4EF716A}" srcOrd="0" destOrd="0" presId="urn:microsoft.com/office/officeart/2005/8/layout/orgChart1"/>
    <dgm:cxn modelId="{32E66638-C972-4DBE-8FA7-FAC89503A236}" type="presParOf" srcId="{7116C965-3221-4F01-93A2-FF33E4EF716A}" destId="{284372F8-7826-4E78-8DD8-2EA0804F40EB}" srcOrd="0" destOrd="0" presId="urn:microsoft.com/office/officeart/2005/8/layout/orgChart1"/>
    <dgm:cxn modelId="{59D8ADDE-E284-4319-BBF0-F29EFE8B7CF9}" type="presParOf" srcId="{284372F8-7826-4E78-8DD8-2EA0804F40EB}" destId="{71946D00-66A8-476F-97A1-F83EB698F754}" srcOrd="0" destOrd="0" presId="urn:microsoft.com/office/officeart/2005/8/layout/orgChart1"/>
    <dgm:cxn modelId="{50E94DE4-826F-4258-B22D-3A13DE92FF8C}" type="presParOf" srcId="{284372F8-7826-4E78-8DD8-2EA0804F40EB}" destId="{2F1ACF62-D422-406A-A705-4E8A5593B328}" srcOrd="1" destOrd="0" presId="urn:microsoft.com/office/officeart/2005/8/layout/orgChart1"/>
    <dgm:cxn modelId="{786BA122-4DD7-4ABD-85CB-030111E4FDD6}" type="presParOf" srcId="{7116C965-3221-4F01-93A2-FF33E4EF716A}" destId="{C2089FA9-EDBB-4910-85BE-230B50C10EAB}" srcOrd="1" destOrd="0" presId="urn:microsoft.com/office/officeart/2005/8/layout/orgChart1"/>
    <dgm:cxn modelId="{F30C813E-E89D-4B66-87C1-C7B3BEBB3A50}" type="presParOf" srcId="{C2089FA9-EDBB-4910-85BE-230B50C10EAB}" destId="{932979B4-778C-4186-99D3-01E4A673A65B}" srcOrd="0" destOrd="0" presId="urn:microsoft.com/office/officeart/2005/8/layout/orgChart1"/>
    <dgm:cxn modelId="{86453B4B-60FA-4FFD-936C-F7D9D1956480}" type="presParOf" srcId="{C2089FA9-EDBB-4910-85BE-230B50C10EAB}" destId="{DE1A1B0C-94C0-4C65-8078-A8AE063A35B6}" srcOrd="1" destOrd="0" presId="urn:microsoft.com/office/officeart/2005/8/layout/orgChart1"/>
    <dgm:cxn modelId="{12EB6A63-566A-462C-A862-4DCDDB42969F}" type="presParOf" srcId="{DE1A1B0C-94C0-4C65-8078-A8AE063A35B6}" destId="{CCA8DFA6-185E-41E3-BA1D-F8A987CC7E0D}" srcOrd="0" destOrd="0" presId="urn:microsoft.com/office/officeart/2005/8/layout/orgChart1"/>
    <dgm:cxn modelId="{213EDA67-D8D2-453F-AEDC-43DAECB07CAA}" type="presParOf" srcId="{CCA8DFA6-185E-41E3-BA1D-F8A987CC7E0D}" destId="{C3018BCE-2951-4DE8-8FE9-B9E5FEEFFD06}" srcOrd="0" destOrd="0" presId="urn:microsoft.com/office/officeart/2005/8/layout/orgChart1"/>
    <dgm:cxn modelId="{016265A8-71D5-48F1-9148-66D02944FC42}" type="presParOf" srcId="{CCA8DFA6-185E-41E3-BA1D-F8A987CC7E0D}" destId="{8AE63D42-62AD-4E49-AD17-B2B87D4BDCA5}" srcOrd="1" destOrd="0" presId="urn:microsoft.com/office/officeart/2005/8/layout/orgChart1"/>
    <dgm:cxn modelId="{BA863A85-7F11-465C-BFC2-1DA44734ABA6}" type="presParOf" srcId="{DE1A1B0C-94C0-4C65-8078-A8AE063A35B6}" destId="{299619A1-CB90-4329-B4E4-6C7648CEA0CF}" srcOrd="1" destOrd="0" presId="urn:microsoft.com/office/officeart/2005/8/layout/orgChart1"/>
    <dgm:cxn modelId="{2A0FF82B-F4A9-4084-B631-8C3F434C109F}" type="presParOf" srcId="{DE1A1B0C-94C0-4C65-8078-A8AE063A35B6}" destId="{30DE8BEA-EFE5-42DE-ACBF-E6ADCF70D04D}" srcOrd="2" destOrd="0" presId="urn:microsoft.com/office/officeart/2005/8/layout/orgChart1"/>
    <dgm:cxn modelId="{DF0CF506-D9AF-4757-92F7-EC3F3E02E520}" type="presParOf" srcId="{C2089FA9-EDBB-4910-85BE-230B50C10EAB}" destId="{60F83801-CD29-437E-B9F1-7AF4DAFDC053}" srcOrd="2" destOrd="0" presId="urn:microsoft.com/office/officeart/2005/8/layout/orgChart1"/>
    <dgm:cxn modelId="{99A38D47-9751-4F78-8F4B-95E1874AC9C1}" type="presParOf" srcId="{C2089FA9-EDBB-4910-85BE-230B50C10EAB}" destId="{F97FFB4A-7749-4614-B296-F55D7476BC5C}" srcOrd="3" destOrd="0" presId="urn:microsoft.com/office/officeart/2005/8/layout/orgChart1"/>
    <dgm:cxn modelId="{44AA4746-2486-479C-B89E-D3CF50997AC0}" type="presParOf" srcId="{F97FFB4A-7749-4614-B296-F55D7476BC5C}" destId="{C4AE9F14-DD02-4736-A25F-1B240B51CC02}" srcOrd="0" destOrd="0" presId="urn:microsoft.com/office/officeart/2005/8/layout/orgChart1"/>
    <dgm:cxn modelId="{3EFA2F71-14F5-41E9-9C34-B3C52B1CCA47}" type="presParOf" srcId="{C4AE9F14-DD02-4736-A25F-1B240B51CC02}" destId="{4D69E80E-19D2-4F30-8523-64EBD8CD2EFB}" srcOrd="0" destOrd="0" presId="urn:microsoft.com/office/officeart/2005/8/layout/orgChart1"/>
    <dgm:cxn modelId="{4230DB54-A9D9-463A-BC4A-ABC304F6ECFA}" type="presParOf" srcId="{C4AE9F14-DD02-4736-A25F-1B240B51CC02}" destId="{D582C1DB-7E03-435B-B8A8-F554A40C30E7}" srcOrd="1" destOrd="0" presId="urn:microsoft.com/office/officeart/2005/8/layout/orgChart1"/>
    <dgm:cxn modelId="{683F2CDB-C467-4C2A-9E45-110A9C7622A7}" type="presParOf" srcId="{F97FFB4A-7749-4614-B296-F55D7476BC5C}" destId="{63B8DDC4-616C-4AD4-8228-467ED2D60383}" srcOrd="1" destOrd="0" presId="urn:microsoft.com/office/officeart/2005/8/layout/orgChart1"/>
    <dgm:cxn modelId="{2EF34A15-3D6C-406B-98F9-BAAC0646C61E}" type="presParOf" srcId="{F97FFB4A-7749-4614-B296-F55D7476BC5C}" destId="{F9FA7755-C5CE-47C7-A708-446C05AF82E3}" srcOrd="2" destOrd="0" presId="urn:microsoft.com/office/officeart/2005/8/layout/orgChart1"/>
    <dgm:cxn modelId="{73C13571-5B65-4C72-9203-6B9C11CA09E6}" type="presParOf" srcId="{7116C965-3221-4F01-93A2-FF33E4EF716A}" destId="{A8BC7EBC-8A7F-490A-8CCF-088475C824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3B3AB-F13B-4974-A150-7C5F3C5BB4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03F65905-B507-4C4F-A68E-9B26894BDEB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220E30-7757-4168-82B1-6B5598C9D604}" type="parTrans" cxnId="{B45F1664-BD72-4752-80CB-27F01AAB0516}">
      <dgm:prSet/>
      <dgm:spPr/>
      <dgm:t>
        <a:bodyPr/>
        <a:lstStyle/>
        <a:p>
          <a:pPr algn="ctr"/>
          <a:endParaRPr lang="en-SG"/>
        </a:p>
      </dgm:t>
    </dgm:pt>
    <dgm:pt modelId="{8B1B47D3-6F41-4D93-AA7E-BE0E1EBC3F05}" type="sibTrans" cxnId="{B45F1664-BD72-4752-80CB-27F01AAB0516}">
      <dgm:prSet/>
      <dgm:spPr/>
      <dgm:t>
        <a:bodyPr/>
        <a:lstStyle/>
        <a:p>
          <a:pPr algn="ctr"/>
          <a:endParaRPr lang="en-SG"/>
        </a:p>
      </dgm:t>
    </dgm:pt>
    <dgm:pt modelId="{B1753FD2-2E47-4C8D-8AB2-62D1AB640D30}" type="asst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endParaRPr lang="en-SG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B3704-BFD3-4466-BA67-186252FDC4F8}" type="parTrans" cxnId="{D107C9C7-473A-431D-BC45-83102625C478}">
      <dgm:prSet/>
      <dgm:spPr/>
      <dgm:t>
        <a:bodyPr/>
        <a:lstStyle/>
        <a:p>
          <a:pPr algn="ctr"/>
          <a:endParaRPr lang="en-SG" sz="1600"/>
        </a:p>
      </dgm:t>
    </dgm:pt>
    <dgm:pt modelId="{B0AA5B58-D680-48C5-B5AD-9FAED3B26557}" type="sibTrans" cxnId="{D107C9C7-473A-431D-BC45-83102625C478}">
      <dgm:prSet/>
      <dgm:spPr/>
      <dgm:t>
        <a:bodyPr/>
        <a:lstStyle/>
        <a:p>
          <a:pPr algn="ctr"/>
          <a:endParaRPr lang="en-SG"/>
        </a:p>
      </dgm:t>
    </dgm:pt>
    <dgm:pt modelId="{EE9C478B-DF31-4080-A89D-5B835CDCC010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59C60E-4AC5-4732-96E7-BF84C697A6EC}" type="parTrans" cxnId="{A767098E-A096-4E91-94DE-CDF93DD80B42}">
      <dgm:prSet/>
      <dgm:spPr/>
      <dgm:t>
        <a:bodyPr/>
        <a:lstStyle/>
        <a:p>
          <a:pPr algn="ctr"/>
          <a:endParaRPr lang="en-SG" sz="1600"/>
        </a:p>
      </dgm:t>
    </dgm:pt>
    <dgm:pt modelId="{F974FB92-9116-4A53-92CA-9D101FA22A5B}" type="sibTrans" cxnId="{A767098E-A096-4E91-94DE-CDF93DD80B42}">
      <dgm:prSet/>
      <dgm:spPr/>
      <dgm:t>
        <a:bodyPr/>
        <a:lstStyle/>
        <a:p>
          <a:pPr algn="ctr"/>
          <a:endParaRPr lang="en-SG"/>
        </a:p>
      </dgm:t>
    </dgm:pt>
    <dgm:pt modelId="{BB61422D-9996-49FA-92B3-01B1911F486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0C76A0-2249-4C9C-931B-9532E9412939}" type="parTrans" cxnId="{CE6674AE-CB2B-4E4A-930E-936370D1EDBD}">
      <dgm:prSet/>
      <dgm:spPr/>
      <dgm:t>
        <a:bodyPr/>
        <a:lstStyle/>
        <a:p>
          <a:pPr algn="ctr"/>
          <a:endParaRPr lang="en-SG" sz="1600"/>
        </a:p>
      </dgm:t>
    </dgm:pt>
    <dgm:pt modelId="{B9E70165-6C42-4BB3-92B0-2AE47F14239D}" type="sibTrans" cxnId="{CE6674AE-CB2B-4E4A-930E-936370D1EDBD}">
      <dgm:prSet/>
      <dgm:spPr/>
      <dgm:t>
        <a:bodyPr/>
        <a:lstStyle/>
        <a:p>
          <a:pPr algn="ctr"/>
          <a:endParaRPr lang="en-SG"/>
        </a:p>
      </dgm:t>
    </dgm:pt>
    <dgm:pt modelId="{108AE8B6-3506-4764-A29F-33A43A5AD27B}" type="asst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59A23-DC5A-41FB-AEE8-6A779FBEDF35}" type="parTrans" cxnId="{B4579DE6-0EA7-4138-A841-10E0427E7066}">
      <dgm:prSet/>
      <dgm:spPr/>
      <dgm:t>
        <a:bodyPr/>
        <a:lstStyle/>
        <a:p>
          <a:pPr algn="ctr"/>
          <a:endParaRPr lang="en-SG" sz="1600"/>
        </a:p>
      </dgm:t>
    </dgm:pt>
    <dgm:pt modelId="{299DF580-7E35-4101-9230-F31FBD938B5C}" type="sibTrans" cxnId="{B4579DE6-0EA7-4138-A841-10E0427E7066}">
      <dgm:prSet/>
      <dgm:spPr/>
      <dgm:t>
        <a:bodyPr/>
        <a:lstStyle/>
        <a:p>
          <a:pPr algn="ctr"/>
          <a:endParaRPr lang="en-SG"/>
        </a:p>
      </dgm:t>
    </dgm:pt>
    <dgm:pt modelId="{73B0C6F9-8709-4106-8D5E-279FE118538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4400" dirty="0"/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4400" dirty="0"/>
        </a:p>
      </dgm:t>
    </dgm:pt>
    <dgm:pt modelId="{DD4C9B4D-2AB2-4DEF-81F7-F42E92759C21}" type="parTrans" cxnId="{EFCA0497-283F-458F-AAA6-6D421239D9F5}">
      <dgm:prSet/>
      <dgm:spPr/>
      <dgm:t>
        <a:bodyPr/>
        <a:lstStyle/>
        <a:p>
          <a:pPr algn="ctr"/>
          <a:endParaRPr lang="en-SG" sz="1600"/>
        </a:p>
      </dgm:t>
    </dgm:pt>
    <dgm:pt modelId="{7A2CC0DC-8454-40E3-8410-899CA9BB3DB9}" type="sibTrans" cxnId="{EFCA0497-283F-458F-AAA6-6D421239D9F5}">
      <dgm:prSet/>
      <dgm:spPr/>
      <dgm:t>
        <a:bodyPr/>
        <a:lstStyle/>
        <a:p>
          <a:pPr algn="ctr"/>
          <a:endParaRPr lang="en-SG"/>
        </a:p>
      </dgm:t>
    </dgm:pt>
    <dgm:pt modelId="{62860857-6ECD-442A-AB4D-4AC910045D9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F45996-9C2D-4344-9E43-73661354B090}" type="parTrans" cxnId="{4A1FA32E-BF0E-46EB-B41B-209CC8DE2B47}">
      <dgm:prSet/>
      <dgm:spPr/>
      <dgm:t>
        <a:bodyPr/>
        <a:lstStyle/>
        <a:p>
          <a:pPr algn="ctr"/>
          <a:endParaRPr lang="en-SG" sz="1600"/>
        </a:p>
      </dgm:t>
    </dgm:pt>
    <dgm:pt modelId="{3BC00E88-AD8C-4304-AA97-E29C23C3A561}" type="sibTrans" cxnId="{4A1FA32E-BF0E-46EB-B41B-209CC8DE2B47}">
      <dgm:prSet/>
      <dgm:spPr/>
      <dgm:t>
        <a:bodyPr/>
        <a:lstStyle/>
        <a:p>
          <a:pPr algn="ctr"/>
          <a:endParaRPr lang="en-SG"/>
        </a:p>
      </dgm:t>
    </dgm:pt>
    <dgm:pt modelId="{F245BA51-D867-499E-BECB-3E5B7CD4CA2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3C784E-1ADD-4B59-B875-05855A9EECC5}" type="parTrans" cxnId="{8E618CBA-128D-4C1E-B01D-B1F264A00C1A}">
      <dgm:prSet/>
      <dgm:spPr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</dgm:spPr>
      <dgm:t>
        <a:bodyPr/>
        <a:lstStyle/>
        <a:p>
          <a:pPr algn="ctr"/>
          <a:endParaRPr lang="en-SG" sz="1600"/>
        </a:p>
      </dgm:t>
    </dgm:pt>
    <dgm:pt modelId="{3AA7A0A8-231D-493B-85DC-5B7163F54A83}" type="sibTrans" cxnId="{8E618CBA-128D-4C1E-B01D-B1F264A00C1A}">
      <dgm:prSet/>
      <dgm:spPr/>
      <dgm:t>
        <a:bodyPr/>
        <a:lstStyle/>
        <a:p>
          <a:pPr algn="ctr"/>
          <a:endParaRPr lang="en-SG"/>
        </a:p>
      </dgm:t>
    </dgm:pt>
    <dgm:pt modelId="{4B4806FB-47C3-4F1B-BA31-785CE8E46CB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dirty="0"/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endParaRPr lang="en-SG" sz="2800" dirty="0"/>
        </a:p>
      </dgm:t>
    </dgm:pt>
    <dgm:pt modelId="{A67E00B2-92E8-4E5C-BA39-CF2994D71F72}" type="parTrans" cxnId="{246AC525-FFD7-4F1A-ACF4-DD8DF41587B9}">
      <dgm:prSet/>
      <dgm:spPr/>
      <dgm:t>
        <a:bodyPr/>
        <a:lstStyle/>
        <a:p>
          <a:pPr algn="ctr"/>
          <a:endParaRPr lang="en-SG" sz="1600"/>
        </a:p>
      </dgm:t>
    </dgm:pt>
    <dgm:pt modelId="{B28E366E-F21A-41F1-9A8F-3C5C925C25DD}" type="sibTrans" cxnId="{246AC525-FFD7-4F1A-ACF4-DD8DF41587B9}">
      <dgm:prSet/>
      <dgm:spPr/>
      <dgm:t>
        <a:bodyPr/>
        <a:lstStyle/>
        <a:p>
          <a:pPr algn="ctr"/>
          <a:endParaRPr lang="en-SG"/>
        </a:p>
      </dgm:t>
    </dgm:pt>
    <dgm:pt modelId="{0525F59B-741C-4F31-A6B9-24E5A016D208}" type="pres">
      <dgm:prSet presAssocID="{7A63B3AB-F13B-4974-A150-7C5F3C5BB4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A729AF1-4598-41F7-B1DC-06D3EFE194CD}" type="pres">
      <dgm:prSet presAssocID="{03F65905-B507-4C4F-A68E-9B26894BDEB5}" presName="hierRoot1" presStyleCnt="0">
        <dgm:presLayoutVars>
          <dgm:hierBranch val="init"/>
        </dgm:presLayoutVars>
      </dgm:prSet>
      <dgm:spPr/>
    </dgm:pt>
    <dgm:pt modelId="{B4CA34A2-31BB-4BD5-A5A6-10EB0395EEDE}" type="pres">
      <dgm:prSet presAssocID="{03F65905-B507-4C4F-A68E-9B26894BDEB5}" presName="rootComposite1" presStyleCnt="0"/>
      <dgm:spPr/>
    </dgm:pt>
    <dgm:pt modelId="{FE801BE3-1900-4166-9272-0198F788DA64}" type="pres">
      <dgm:prSet presAssocID="{03F65905-B507-4C4F-A68E-9B26894BDEB5}" presName="rootText1" presStyleLbl="node0" presStyleIdx="0" presStyleCnt="1" custScaleX="248702">
        <dgm:presLayoutVars>
          <dgm:chPref val="3"/>
        </dgm:presLayoutVars>
      </dgm:prSet>
      <dgm:spPr/>
    </dgm:pt>
    <dgm:pt modelId="{92232BBA-5CFB-4DD4-AC9F-5BB92BE6802D}" type="pres">
      <dgm:prSet presAssocID="{03F65905-B507-4C4F-A68E-9B26894BDEB5}" presName="rootConnector1" presStyleLbl="node1" presStyleIdx="0" presStyleCnt="0"/>
      <dgm:spPr/>
    </dgm:pt>
    <dgm:pt modelId="{C570BA8E-17DE-42E1-9906-5E06CBEB9E07}" type="pres">
      <dgm:prSet presAssocID="{03F65905-B507-4C4F-A68E-9B26894BDEB5}" presName="hierChild2" presStyleCnt="0"/>
      <dgm:spPr/>
    </dgm:pt>
    <dgm:pt modelId="{29EDA74A-5157-4D78-A16B-F9616F75FBAD}" type="pres">
      <dgm:prSet presAssocID="{03F65905-B507-4C4F-A68E-9B26894BDEB5}" presName="hierChild3" presStyleCnt="0"/>
      <dgm:spPr/>
    </dgm:pt>
    <dgm:pt modelId="{A80A4824-11A3-40E0-A583-0117BE6F0E72}" type="pres">
      <dgm:prSet presAssocID="{D87B3704-BFD3-4466-BA67-186252FDC4F8}" presName="Name111" presStyleLbl="parChTrans1D2" presStyleIdx="0" presStyleCnt="2"/>
      <dgm:spPr/>
    </dgm:pt>
    <dgm:pt modelId="{7382924F-F28F-4EAC-90EA-76A8ED910F67}" type="pres">
      <dgm:prSet presAssocID="{B1753FD2-2E47-4C8D-8AB2-62D1AB640D30}" presName="hierRoot3" presStyleCnt="0">
        <dgm:presLayoutVars>
          <dgm:hierBranch val="init"/>
        </dgm:presLayoutVars>
      </dgm:prSet>
      <dgm:spPr/>
    </dgm:pt>
    <dgm:pt modelId="{230224A0-73CD-4E2B-9759-8830E8820016}" type="pres">
      <dgm:prSet presAssocID="{B1753FD2-2E47-4C8D-8AB2-62D1AB640D30}" presName="rootComposite3" presStyleCnt="0"/>
      <dgm:spPr/>
    </dgm:pt>
    <dgm:pt modelId="{8B178340-7543-4907-B94A-70A123D3D83A}" type="pres">
      <dgm:prSet presAssocID="{B1753FD2-2E47-4C8D-8AB2-62D1AB640D30}" presName="rootText3" presStyleLbl="asst1" presStyleIdx="0" presStyleCnt="3" custScaleX="286420" custLinFactNeighborX="-65619" custLinFactNeighborY="8938">
        <dgm:presLayoutVars>
          <dgm:chPref val="3"/>
        </dgm:presLayoutVars>
      </dgm:prSet>
      <dgm:spPr/>
    </dgm:pt>
    <dgm:pt modelId="{9BDF976C-BB96-4915-A72A-060868183AC2}" type="pres">
      <dgm:prSet presAssocID="{B1753FD2-2E47-4C8D-8AB2-62D1AB640D30}" presName="rootConnector3" presStyleLbl="asst1" presStyleIdx="0" presStyleCnt="3"/>
      <dgm:spPr/>
    </dgm:pt>
    <dgm:pt modelId="{93628E3A-57FD-484C-B0D8-8235C71E3869}" type="pres">
      <dgm:prSet presAssocID="{B1753FD2-2E47-4C8D-8AB2-62D1AB640D30}" presName="hierChild6" presStyleCnt="0"/>
      <dgm:spPr/>
    </dgm:pt>
    <dgm:pt modelId="{F1ED931C-87CF-4A20-AEA6-80BD2F00E7D6}" type="pres">
      <dgm:prSet presAssocID="{0E0C76A0-2249-4C9C-931B-9532E9412939}" presName="Name37" presStyleLbl="parChTrans1D3" presStyleIdx="0" presStyleCnt="2"/>
      <dgm:spPr/>
    </dgm:pt>
    <dgm:pt modelId="{DF600C78-19E1-48BA-9C0C-53D3487E36AE}" type="pres">
      <dgm:prSet presAssocID="{BB61422D-9996-49FA-92B3-01B1911F486E}" presName="hierRoot2" presStyleCnt="0">
        <dgm:presLayoutVars>
          <dgm:hierBranch val="init"/>
        </dgm:presLayoutVars>
      </dgm:prSet>
      <dgm:spPr/>
    </dgm:pt>
    <dgm:pt modelId="{A1FD6718-798E-42FC-A63F-1CAFE7727A56}" type="pres">
      <dgm:prSet presAssocID="{BB61422D-9996-49FA-92B3-01B1911F486E}" presName="rootComposite" presStyleCnt="0"/>
      <dgm:spPr/>
    </dgm:pt>
    <dgm:pt modelId="{65CFBA55-DD83-43FE-88E4-8D7229605CF8}" type="pres">
      <dgm:prSet presAssocID="{BB61422D-9996-49FA-92B3-01B1911F486E}" presName="rootText" presStyleLbl="node3" presStyleIdx="0" presStyleCnt="1" custScaleX="190862" custScaleY="112153" custLinFactX="61607" custLinFactY="-180383" custLinFactNeighborX="100000" custLinFactNeighborY="-200000">
        <dgm:presLayoutVars>
          <dgm:chPref val="3"/>
        </dgm:presLayoutVars>
      </dgm:prSet>
      <dgm:spPr/>
    </dgm:pt>
    <dgm:pt modelId="{DAD8F61E-BF34-4A5F-8B57-51B0106EC25B}" type="pres">
      <dgm:prSet presAssocID="{BB61422D-9996-49FA-92B3-01B1911F486E}" presName="rootConnector" presStyleLbl="node3" presStyleIdx="0" presStyleCnt="1"/>
      <dgm:spPr/>
    </dgm:pt>
    <dgm:pt modelId="{F796705A-5E49-4A29-A03A-78745A485C96}" type="pres">
      <dgm:prSet presAssocID="{BB61422D-9996-49FA-92B3-01B1911F486E}" presName="hierChild4" presStyleCnt="0"/>
      <dgm:spPr/>
    </dgm:pt>
    <dgm:pt modelId="{B6851194-3541-496E-9395-B4A90A5CB027}" type="pres">
      <dgm:prSet presAssocID="{693C784E-1ADD-4B59-B875-05855A9EECC5}" presName="Name37" presStyleLbl="parChTrans1D4" presStyleIdx="0" presStyleCnt="4"/>
      <dgm:spPr/>
    </dgm:pt>
    <dgm:pt modelId="{7CBEFD30-881F-4F7E-BB34-5461634DE58A}" type="pres">
      <dgm:prSet presAssocID="{F245BA51-D867-499E-BECB-3E5B7CD4CA21}" presName="hierRoot2" presStyleCnt="0">
        <dgm:presLayoutVars>
          <dgm:hierBranch val="init"/>
        </dgm:presLayoutVars>
      </dgm:prSet>
      <dgm:spPr/>
    </dgm:pt>
    <dgm:pt modelId="{E2628E2A-F0F7-4032-B1B1-C6216A6896D4}" type="pres">
      <dgm:prSet presAssocID="{F245BA51-D867-499E-BECB-3E5B7CD4CA21}" presName="rootComposite" presStyleCnt="0"/>
      <dgm:spPr/>
    </dgm:pt>
    <dgm:pt modelId="{8F29294C-3283-46B1-A5C5-94AF71C85118}" type="pres">
      <dgm:prSet presAssocID="{F245BA51-D867-499E-BECB-3E5B7CD4CA21}" presName="rootText" presStyleLbl="node4" presStyleIdx="0" presStyleCnt="4" custScaleX="161528" custLinFactX="-12103" custLinFactY="-100000" custLinFactNeighborX="-100000" custLinFactNeighborY="-179704">
        <dgm:presLayoutVars>
          <dgm:chPref val="3"/>
        </dgm:presLayoutVars>
      </dgm:prSet>
      <dgm:spPr/>
    </dgm:pt>
    <dgm:pt modelId="{59AE52AF-7659-474C-8697-8B1CD75AC2D4}" type="pres">
      <dgm:prSet presAssocID="{F245BA51-D867-499E-BECB-3E5B7CD4CA21}" presName="rootConnector" presStyleLbl="node4" presStyleIdx="0" presStyleCnt="4"/>
      <dgm:spPr/>
    </dgm:pt>
    <dgm:pt modelId="{51357F69-F735-4C24-9D22-6B9A16E3AFA1}" type="pres">
      <dgm:prSet presAssocID="{F245BA51-D867-499E-BECB-3E5B7CD4CA21}" presName="hierChild4" presStyleCnt="0"/>
      <dgm:spPr/>
    </dgm:pt>
    <dgm:pt modelId="{5FF71CBA-2867-4A9A-99B9-8B89CFB6FE07}" type="pres">
      <dgm:prSet presAssocID="{F245BA51-D867-499E-BECB-3E5B7CD4CA21}" presName="hierChild5" presStyleCnt="0"/>
      <dgm:spPr/>
    </dgm:pt>
    <dgm:pt modelId="{B8586689-97CA-4E98-8751-F40A1AF3D928}" type="pres">
      <dgm:prSet presAssocID="{A67E00B2-92E8-4E5C-BA39-CF2994D71F72}" presName="Name37" presStyleLbl="parChTrans1D4" presStyleIdx="1" presStyleCnt="4"/>
      <dgm:spPr/>
    </dgm:pt>
    <dgm:pt modelId="{59C43B30-8762-4219-BA45-AA36ADA6E56B}" type="pres">
      <dgm:prSet presAssocID="{4B4806FB-47C3-4F1B-BA31-785CE8E46CB3}" presName="hierRoot2" presStyleCnt="0">
        <dgm:presLayoutVars>
          <dgm:hierBranch val="init"/>
        </dgm:presLayoutVars>
      </dgm:prSet>
      <dgm:spPr/>
    </dgm:pt>
    <dgm:pt modelId="{9CBF1843-6CC5-4E44-BAEE-A527F11C59EF}" type="pres">
      <dgm:prSet presAssocID="{4B4806FB-47C3-4F1B-BA31-785CE8E46CB3}" presName="rootComposite" presStyleCnt="0"/>
      <dgm:spPr/>
    </dgm:pt>
    <dgm:pt modelId="{C595E4D5-5C78-49C5-8E32-0881A25D9E71}" type="pres">
      <dgm:prSet presAssocID="{4B4806FB-47C3-4F1B-BA31-785CE8E46CB3}" presName="rootText" presStyleLbl="node4" presStyleIdx="1" presStyleCnt="4" custScaleX="164405" custLinFactX="100000" custLinFactY="-200000" custLinFactNeighborX="111166" custLinFactNeighborY="-235276">
        <dgm:presLayoutVars>
          <dgm:chPref val="3"/>
        </dgm:presLayoutVars>
      </dgm:prSet>
      <dgm:spPr/>
    </dgm:pt>
    <dgm:pt modelId="{6A82EB75-B8D5-41F1-A930-6B9C71B3D7D1}" type="pres">
      <dgm:prSet presAssocID="{4B4806FB-47C3-4F1B-BA31-785CE8E46CB3}" presName="rootConnector" presStyleLbl="node4" presStyleIdx="1" presStyleCnt="4"/>
      <dgm:spPr/>
    </dgm:pt>
    <dgm:pt modelId="{F2327835-BBCA-41A1-8D15-0C3EAA019667}" type="pres">
      <dgm:prSet presAssocID="{4B4806FB-47C3-4F1B-BA31-785CE8E46CB3}" presName="hierChild4" presStyleCnt="0"/>
      <dgm:spPr/>
    </dgm:pt>
    <dgm:pt modelId="{F5AFE86A-E35B-49CD-9EC8-8C2DCC5C0A32}" type="pres">
      <dgm:prSet presAssocID="{4B4806FB-47C3-4F1B-BA31-785CE8E46CB3}" presName="hierChild5" presStyleCnt="0"/>
      <dgm:spPr/>
    </dgm:pt>
    <dgm:pt modelId="{149CF6CD-4663-4454-AA9F-58C00C1C712E}" type="pres">
      <dgm:prSet presAssocID="{BB61422D-9996-49FA-92B3-01B1911F486E}" presName="hierChild5" presStyleCnt="0"/>
      <dgm:spPr/>
    </dgm:pt>
    <dgm:pt modelId="{C0CD6858-2F62-4964-9F41-FC30C550428B}" type="pres">
      <dgm:prSet presAssocID="{B1753FD2-2E47-4C8D-8AB2-62D1AB640D30}" presName="hierChild7" presStyleCnt="0"/>
      <dgm:spPr/>
    </dgm:pt>
    <dgm:pt modelId="{4D035FF8-3DE2-4C5B-948E-7ED9572B1FA2}" type="pres">
      <dgm:prSet presAssocID="{13559A23-DC5A-41FB-AEE8-6A779FBEDF35}" presName="Name111" presStyleLbl="parChTrans1D3" presStyleIdx="1" presStyleCnt="2"/>
      <dgm:spPr/>
    </dgm:pt>
    <dgm:pt modelId="{1163C1D4-C6B4-472C-8E7A-BBB9B9ECAC8C}" type="pres">
      <dgm:prSet presAssocID="{108AE8B6-3506-4764-A29F-33A43A5AD27B}" presName="hierRoot3" presStyleCnt="0">
        <dgm:presLayoutVars>
          <dgm:hierBranch val="init"/>
        </dgm:presLayoutVars>
      </dgm:prSet>
      <dgm:spPr/>
    </dgm:pt>
    <dgm:pt modelId="{74E68A23-4635-42B2-850D-FFEE55EEDFAC}" type="pres">
      <dgm:prSet presAssocID="{108AE8B6-3506-4764-A29F-33A43A5AD27B}" presName="rootComposite3" presStyleCnt="0"/>
      <dgm:spPr/>
    </dgm:pt>
    <dgm:pt modelId="{6B2296B0-3FF5-4F52-B685-C6137F40EBF1}" type="pres">
      <dgm:prSet presAssocID="{108AE8B6-3506-4764-A29F-33A43A5AD27B}" presName="rootText3" presStyleLbl="asst1" presStyleIdx="1" presStyleCnt="3" custScaleX="218632" custScaleY="139493">
        <dgm:presLayoutVars>
          <dgm:chPref val="3"/>
        </dgm:presLayoutVars>
      </dgm:prSet>
      <dgm:spPr/>
    </dgm:pt>
    <dgm:pt modelId="{8AAC1748-1920-4FCB-8462-6E3C51AADAFE}" type="pres">
      <dgm:prSet presAssocID="{108AE8B6-3506-4764-A29F-33A43A5AD27B}" presName="rootConnector3" presStyleLbl="asst1" presStyleIdx="1" presStyleCnt="3"/>
      <dgm:spPr/>
    </dgm:pt>
    <dgm:pt modelId="{FC4C166F-9155-4432-BB70-CD96AAF9B1B7}" type="pres">
      <dgm:prSet presAssocID="{108AE8B6-3506-4764-A29F-33A43A5AD27B}" presName="hierChild6" presStyleCnt="0"/>
      <dgm:spPr/>
    </dgm:pt>
    <dgm:pt modelId="{8D66EA1D-0EE1-4A4E-A559-D65204FB6923}" type="pres">
      <dgm:prSet presAssocID="{DD4C9B4D-2AB2-4DEF-81F7-F42E92759C21}" presName="Name37" presStyleLbl="parChTrans1D4" presStyleIdx="2" presStyleCnt="4"/>
      <dgm:spPr/>
    </dgm:pt>
    <dgm:pt modelId="{BBB9B6C7-B6B2-49E4-B770-CF968A3FBCA0}" type="pres">
      <dgm:prSet presAssocID="{73B0C6F9-8709-4106-8D5E-279FE1185385}" presName="hierRoot2" presStyleCnt="0">
        <dgm:presLayoutVars>
          <dgm:hierBranch val="init"/>
        </dgm:presLayoutVars>
      </dgm:prSet>
      <dgm:spPr/>
    </dgm:pt>
    <dgm:pt modelId="{ABB28601-18A4-4918-B342-1901E7A6D2E2}" type="pres">
      <dgm:prSet presAssocID="{73B0C6F9-8709-4106-8D5E-279FE1185385}" presName="rootComposite" presStyleCnt="0"/>
      <dgm:spPr/>
    </dgm:pt>
    <dgm:pt modelId="{1716DD00-5642-4E84-878D-73FCAF622149}" type="pres">
      <dgm:prSet presAssocID="{73B0C6F9-8709-4106-8D5E-279FE1185385}" presName="rootText" presStyleLbl="node4" presStyleIdx="2" presStyleCnt="4" custScaleX="176884" custScaleY="98571">
        <dgm:presLayoutVars>
          <dgm:chPref val="3"/>
        </dgm:presLayoutVars>
      </dgm:prSet>
      <dgm:spPr/>
    </dgm:pt>
    <dgm:pt modelId="{703EA7D9-8A0E-4925-91A3-CCBD61913339}" type="pres">
      <dgm:prSet presAssocID="{73B0C6F9-8709-4106-8D5E-279FE1185385}" presName="rootConnector" presStyleLbl="node4" presStyleIdx="2" presStyleCnt="4"/>
      <dgm:spPr/>
    </dgm:pt>
    <dgm:pt modelId="{1C336531-EC1D-4EFE-9398-0AE8AA024622}" type="pres">
      <dgm:prSet presAssocID="{73B0C6F9-8709-4106-8D5E-279FE1185385}" presName="hierChild4" presStyleCnt="0"/>
      <dgm:spPr/>
    </dgm:pt>
    <dgm:pt modelId="{0FD37473-AD00-4378-ACE8-EFC3A97A9050}" type="pres">
      <dgm:prSet presAssocID="{73B0C6F9-8709-4106-8D5E-279FE1185385}" presName="hierChild5" presStyleCnt="0"/>
      <dgm:spPr/>
    </dgm:pt>
    <dgm:pt modelId="{EA851B45-A8F4-42CE-8347-CB878B74FF13}" type="pres">
      <dgm:prSet presAssocID="{F0F45996-9C2D-4344-9E43-73661354B090}" presName="Name37" presStyleLbl="parChTrans1D4" presStyleIdx="3" presStyleCnt="4"/>
      <dgm:spPr/>
    </dgm:pt>
    <dgm:pt modelId="{35C12767-5ECD-41B8-9C2C-5DD157C6419E}" type="pres">
      <dgm:prSet presAssocID="{62860857-6ECD-442A-AB4D-4AC910045D94}" presName="hierRoot2" presStyleCnt="0">
        <dgm:presLayoutVars>
          <dgm:hierBranch val="init"/>
        </dgm:presLayoutVars>
      </dgm:prSet>
      <dgm:spPr/>
    </dgm:pt>
    <dgm:pt modelId="{18442F96-26E6-40E9-9AAF-82642DE99DE0}" type="pres">
      <dgm:prSet presAssocID="{62860857-6ECD-442A-AB4D-4AC910045D94}" presName="rootComposite" presStyleCnt="0"/>
      <dgm:spPr/>
    </dgm:pt>
    <dgm:pt modelId="{CCDAF888-CC78-40F5-9C92-5B95D026EB12}" type="pres">
      <dgm:prSet presAssocID="{62860857-6ECD-442A-AB4D-4AC910045D94}" presName="rootText" presStyleLbl="node4" presStyleIdx="3" presStyleCnt="4" custLinFactX="-100000" custLinFactY="-28146" custLinFactNeighborX="-113861" custLinFactNeighborY="-100000">
        <dgm:presLayoutVars>
          <dgm:chPref val="3"/>
        </dgm:presLayoutVars>
      </dgm:prSet>
      <dgm:spPr/>
    </dgm:pt>
    <dgm:pt modelId="{E79D11ED-81D3-43ED-8D98-BE404C3456CF}" type="pres">
      <dgm:prSet presAssocID="{62860857-6ECD-442A-AB4D-4AC910045D94}" presName="rootConnector" presStyleLbl="node4" presStyleIdx="3" presStyleCnt="4"/>
      <dgm:spPr/>
    </dgm:pt>
    <dgm:pt modelId="{CA15D024-A5B1-42CB-AC84-75E011644826}" type="pres">
      <dgm:prSet presAssocID="{62860857-6ECD-442A-AB4D-4AC910045D94}" presName="hierChild4" presStyleCnt="0"/>
      <dgm:spPr/>
    </dgm:pt>
    <dgm:pt modelId="{00BDC3AB-B5D9-4494-B0D7-9529DC4908C8}" type="pres">
      <dgm:prSet presAssocID="{62860857-6ECD-442A-AB4D-4AC910045D94}" presName="hierChild5" presStyleCnt="0"/>
      <dgm:spPr/>
    </dgm:pt>
    <dgm:pt modelId="{55AC5910-3228-420C-9BA0-A6E120CA213C}" type="pres">
      <dgm:prSet presAssocID="{108AE8B6-3506-4764-A29F-33A43A5AD27B}" presName="hierChild7" presStyleCnt="0"/>
      <dgm:spPr/>
    </dgm:pt>
    <dgm:pt modelId="{8D443841-68B7-4130-86AE-046D02E4122F}" type="pres">
      <dgm:prSet presAssocID="{4059C60E-4AC5-4732-96E7-BF84C697A6EC}" presName="Name111" presStyleLbl="parChTrans1D2" presStyleIdx="1" presStyleCnt="2"/>
      <dgm:spPr/>
    </dgm:pt>
    <dgm:pt modelId="{2044CA47-52D2-4B26-80B6-956A857E84F5}" type="pres">
      <dgm:prSet presAssocID="{EE9C478B-DF31-4080-A89D-5B835CDCC010}" presName="hierRoot3" presStyleCnt="0">
        <dgm:presLayoutVars>
          <dgm:hierBranch val="init"/>
        </dgm:presLayoutVars>
      </dgm:prSet>
      <dgm:spPr/>
    </dgm:pt>
    <dgm:pt modelId="{DE95D2A8-259F-4247-8C65-0DC0B6FB6EFC}" type="pres">
      <dgm:prSet presAssocID="{EE9C478B-DF31-4080-A89D-5B835CDCC010}" presName="rootComposite3" presStyleCnt="0"/>
      <dgm:spPr/>
    </dgm:pt>
    <dgm:pt modelId="{C872CF66-7664-4C61-9AFA-2AF0FA2CA74E}" type="pres">
      <dgm:prSet presAssocID="{EE9C478B-DF31-4080-A89D-5B835CDCC010}" presName="rootText3" presStyleLbl="asst1" presStyleIdx="2" presStyleCnt="3" custScaleX="203883" custLinFactX="2790" custLinFactNeighborX="100000" custLinFactNeighborY="-7151">
        <dgm:presLayoutVars>
          <dgm:chPref val="3"/>
        </dgm:presLayoutVars>
      </dgm:prSet>
      <dgm:spPr/>
    </dgm:pt>
    <dgm:pt modelId="{0BA15672-4167-41BB-9434-2F1ABE30D300}" type="pres">
      <dgm:prSet presAssocID="{EE9C478B-DF31-4080-A89D-5B835CDCC010}" presName="rootConnector3" presStyleLbl="asst1" presStyleIdx="2" presStyleCnt="3"/>
      <dgm:spPr/>
    </dgm:pt>
    <dgm:pt modelId="{69A83BE7-5D18-41C6-B992-22D6CB88336D}" type="pres">
      <dgm:prSet presAssocID="{EE9C478B-DF31-4080-A89D-5B835CDCC010}" presName="hierChild6" presStyleCnt="0"/>
      <dgm:spPr/>
    </dgm:pt>
    <dgm:pt modelId="{32A655C2-C623-4B0B-A86D-47A24B9B71E2}" type="pres">
      <dgm:prSet presAssocID="{EE9C478B-DF31-4080-A89D-5B835CDCC010}" presName="hierChild7" presStyleCnt="0"/>
      <dgm:spPr/>
    </dgm:pt>
  </dgm:ptLst>
  <dgm:cxnLst>
    <dgm:cxn modelId="{A4E49501-F419-44AD-8040-EE9C9F3F551D}" type="presOf" srcId="{62860857-6ECD-442A-AB4D-4AC910045D94}" destId="{E79D11ED-81D3-43ED-8D98-BE404C3456CF}" srcOrd="1" destOrd="0" presId="urn:microsoft.com/office/officeart/2005/8/layout/orgChart1"/>
    <dgm:cxn modelId="{4EFE2F06-A7F5-4C6A-8440-A9E2C6467BA7}" type="presOf" srcId="{EE9C478B-DF31-4080-A89D-5B835CDCC010}" destId="{0BA15672-4167-41BB-9434-2F1ABE30D300}" srcOrd="1" destOrd="0" presId="urn:microsoft.com/office/officeart/2005/8/layout/orgChart1"/>
    <dgm:cxn modelId="{8ABC8906-1F96-4BB1-8B3D-970014A7C200}" type="presOf" srcId="{4059C60E-4AC5-4732-96E7-BF84C697A6EC}" destId="{8D443841-68B7-4130-86AE-046D02E4122F}" srcOrd="0" destOrd="0" presId="urn:microsoft.com/office/officeart/2005/8/layout/orgChart1"/>
    <dgm:cxn modelId="{780EF806-1EF4-471E-83B4-C9497408E191}" type="presOf" srcId="{D87B3704-BFD3-4466-BA67-186252FDC4F8}" destId="{A80A4824-11A3-40E0-A583-0117BE6F0E72}" srcOrd="0" destOrd="0" presId="urn:microsoft.com/office/officeart/2005/8/layout/orgChart1"/>
    <dgm:cxn modelId="{6AA5B720-6DDA-4C0C-8CFD-E0BF957BC8AE}" type="presOf" srcId="{B1753FD2-2E47-4C8D-8AB2-62D1AB640D30}" destId="{9BDF976C-BB96-4915-A72A-060868183AC2}" srcOrd="1" destOrd="0" presId="urn:microsoft.com/office/officeart/2005/8/layout/orgChart1"/>
    <dgm:cxn modelId="{246AC525-FFD7-4F1A-ACF4-DD8DF41587B9}" srcId="{BB61422D-9996-49FA-92B3-01B1911F486E}" destId="{4B4806FB-47C3-4F1B-BA31-785CE8E46CB3}" srcOrd="1" destOrd="0" parTransId="{A67E00B2-92E8-4E5C-BA39-CF2994D71F72}" sibTransId="{B28E366E-F21A-41F1-9A8F-3C5C925C25DD}"/>
    <dgm:cxn modelId="{4A1FA32E-BF0E-46EB-B41B-209CC8DE2B47}" srcId="{108AE8B6-3506-4764-A29F-33A43A5AD27B}" destId="{62860857-6ECD-442A-AB4D-4AC910045D94}" srcOrd="1" destOrd="0" parTransId="{F0F45996-9C2D-4344-9E43-73661354B090}" sibTransId="{3BC00E88-AD8C-4304-AA97-E29C23C3A561}"/>
    <dgm:cxn modelId="{C66F7E38-E494-4F4D-BFB5-F66D76B63CA7}" type="presOf" srcId="{62860857-6ECD-442A-AB4D-4AC910045D94}" destId="{CCDAF888-CC78-40F5-9C92-5B95D026EB12}" srcOrd="0" destOrd="0" presId="urn:microsoft.com/office/officeart/2005/8/layout/orgChart1"/>
    <dgm:cxn modelId="{EE42925E-A997-4179-A320-AA5565F42E27}" type="presOf" srcId="{EE9C478B-DF31-4080-A89D-5B835CDCC010}" destId="{C872CF66-7664-4C61-9AFA-2AF0FA2CA74E}" srcOrd="0" destOrd="0" presId="urn:microsoft.com/office/officeart/2005/8/layout/orgChart1"/>
    <dgm:cxn modelId="{DFD2825F-E0ED-4DD6-ADCA-E5F3C4E2E2D3}" type="presOf" srcId="{B1753FD2-2E47-4C8D-8AB2-62D1AB640D30}" destId="{8B178340-7543-4907-B94A-70A123D3D83A}" srcOrd="0" destOrd="0" presId="urn:microsoft.com/office/officeart/2005/8/layout/orgChart1"/>
    <dgm:cxn modelId="{B45F1664-BD72-4752-80CB-27F01AAB0516}" srcId="{7A63B3AB-F13B-4974-A150-7C5F3C5BB426}" destId="{03F65905-B507-4C4F-A68E-9B26894BDEB5}" srcOrd="0" destOrd="0" parTransId="{08220E30-7757-4168-82B1-6B5598C9D604}" sibTransId="{8B1B47D3-6F41-4D93-AA7E-BE0E1EBC3F05}"/>
    <dgm:cxn modelId="{BADC7D65-C5B8-413D-A98B-42683708EE70}" type="presOf" srcId="{03F65905-B507-4C4F-A68E-9B26894BDEB5}" destId="{FE801BE3-1900-4166-9272-0198F788DA64}" srcOrd="0" destOrd="0" presId="urn:microsoft.com/office/officeart/2005/8/layout/orgChart1"/>
    <dgm:cxn modelId="{159C214B-C5EC-4862-B7E0-95D2C2219E42}" type="presOf" srcId="{7A63B3AB-F13B-4974-A150-7C5F3C5BB426}" destId="{0525F59B-741C-4F31-A6B9-24E5A016D208}" srcOrd="0" destOrd="0" presId="urn:microsoft.com/office/officeart/2005/8/layout/orgChart1"/>
    <dgm:cxn modelId="{A38DBB6B-EC44-427A-9A34-83D4D2132B58}" type="presOf" srcId="{0E0C76A0-2249-4C9C-931B-9532E9412939}" destId="{F1ED931C-87CF-4A20-AEA6-80BD2F00E7D6}" srcOrd="0" destOrd="0" presId="urn:microsoft.com/office/officeart/2005/8/layout/orgChart1"/>
    <dgm:cxn modelId="{1F2BDB6F-38C1-4AC6-9418-7C64A8AF2564}" type="presOf" srcId="{DD4C9B4D-2AB2-4DEF-81F7-F42E92759C21}" destId="{8D66EA1D-0EE1-4A4E-A559-D65204FB6923}" srcOrd="0" destOrd="0" presId="urn:microsoft.com/office/officeart/2005/8/layout/orgChart1"/>
    <dgm:cxn modelId="{47E39553-58E7-4ED0-B35E-5FC127130947}" type="presOf" srcId="{4B4806FB-47C3-4F1B-BA31-785CE8E46CB3}" destId="{6A82EB75-B8D5-41F1-A930-6B9C71B3D7D1}" srcOrd="1" destOrd="0" presId="urn:microsoft.com/office/officeart/2005/8/layout/orgChart1"/>
    <dgm:cxn modelId="{5C2A4755-D653-4104-B3BC-ECC9C61294D9}" type="presOf" srcId="{73B0C6F9-8709-4106-8D5E-279FE1185385}" destId="{703EA7D9-8A0E-4925-91A3-CCBD61913339}" srcOrd="1" destOrd="0" presId="urn:microsoft.com/office/officeart/2005/8/layout/orgChart1"/>
    <dgm:cxn modelId="{D7D5B47F-0A9F-4437-A583-D0B2D2224011}" type="presOf" srcId="{03F65905-B507-4C4F-A68E-9B26894BDEB5}" destId="{92232BBA-5CFB-4DD4-AC9F-5BB92BE6802D}" srcOrd="1" destOrd="0" presId="urn:microsoft.com/office/officeart/2005/8/layout/orgChart1"/>
    <dgm:cxn modelId="{A767098E-A096-4E91-94DE-CDF93DD80B42}" srcId="{03F65905-B507-4C4F-A68E-9B26894BDEB5}" destId="{EE9C478B-DF31-4080-A89D-5B835CDCC010}" srcOrd="1" destOrd="0" parTransId="{4059C60E-4AC5-4732-96E7-BF84C697A6EC}" sibTransId="{F974FB92-9116-4A53-92CA-9D101FA22A5B}"/>
    <dgm:cxn modelId="{EFCA0497-283F-458F-AAA6-6D421239D9F5}" srcId="{108AE8B6-3506-4764-A29F-33A43A5AD27B}" destId="{73B0C6F9-8709-4106-8D5E-279FE1185385}" srcOrd="0" destOrd="0" parTransId="{DD4C9B4D-2AB2-4DEF-81F7-F42E92759C21}" sibTransId="{7A2CC0DC-8454-40E3-8410-899CA9BB3DB9}"/>
    <dgm:cxn modelId="{71B6D09B-76C5-4191-BB49-DB0867704DB9}" type="presOf" srcId="{693C784E-1ADD-4B59-B875-05855A9EECC5}" destId="{B6851194-3541-496E-9395-B4A90A5CB027}" srcOrd="0" destOrd="0" presId="urn:microsoft.com/office/officeart/2005/8/layout/orgChart1"/>
    <dgm:cxn modelId="{AD2297AC-8B35-4310-B2DD-A499E8DD5264}" type="presOf" srcId="{A67E00B2-92E8-4E5C-BA39-CF2994D71F72}" destId="{B8586689-97CA-4E98-8751-F40A1AF3D928}" srcOrd="0" destOrd="0" presId="urn:microsoft.com/office/officeart/2005/8/layout/orgChart1"/>
    <dgm:cxn modelId="{CE6674AE-CB2B-4E4A-930E-936370D1EDBD}" srcId="{B1753FD2-2E47-4C8D-8AB2-62D1AB640D30}" destId="{BB61422D-9996-49FA-92B3-01B1911F486E}" srcOrd="0" destOrd="0" parTransId="{0E0C76A0-2249-4C9C-931B-9532E9412939}" sibTransId="{B9E70165-6C42-4BB3-92B0-2AE47F14239D}"/>
    <dgm:cxn modelId="{D05278B5-BB22-479B-88CB-4CF10DAF6EB8}" type="presOf" srcId="{BB61422D-9996-49FA-92B3-01B1911F486E}" destId="{DAD8F61E-BF34-4A5F-8B57-51B0106EC25B}" srcOrd="1" destOrd="0" presId="urn:microsoft.com/office/officeart/2005/8/layout/orgChart1"/>
    <dgm:cxn modelId="{AF1E5AB9-627C-4B93-8BC8-087D78AC8AC2}" type="presOf" srcId="{F245BA51-D867-499E-BECB-3E5B7CD4CA21}" destId="{59AE52AF-7659-474C-8697-8B1CD75AC2D4}" srcOrd="1" destOrd="0" presId="urn:microsoft.com/office/officeart/2005/8/layout/orgChart1"/>
    <dgm:cxn modelId="{772D98B9-7237-4663-B603-D72D3A6853DA}" type="presOf" srcId="{73B0C6F9-8709-4106-8D5E-279FE1185385}" destId="{1716DD00-5642-4E84-878D-73FCAF622149}" srcOrd="0" destOrd="0" presId="urn:microsoft.com/office/officeart/2005/8/layout/orgChart1"/>
    <dgm:cxn modelId="{8E618CBA-128D-4C1E-B01D-B1F264A00C1A}" srcId="{BB61422D-9996-49FA-92B3-01B1911F486E}" destId="{F245BA51-D867-499E-BECB-3E5B7CD4CA21}" srcOrd="0" destOrd="0" parTransId="{693C784E-1ADD-4B59-B875-05855A9EECC5}" sibTransId="{3AA7A0A8-231D-493B-85DC-5B7163F54A83}"/>
    <dgm:cxn modelId="{A03BE1C6-57D3-41E0-84D1-4F5975D4934E}" type="presOf" srcId="{F245BA51-D867-499E-BECB-3E5B7CD4CA21}" destId="{8F29294C-3283-46B1-A5C5-94AF71C85118}" srcOrd="0" destOrd="0" presId="urn:microsoft.com/office/officeart/2005/8/layout/orgChart1"/>
    <dgm:cxn modelId="{D107C9C7-473A-431D-BC45-83102625C478}" srcId="{03F65905-B507-4C4F-A68E-9B26894BDEB5}" destId="{B1753FD2-2E47-4C8D-8AB2-62D1AB640D30}" srcOrd="0" destOrd="0" parTransId="{D87B3704-BFD3-4466-BA67-186252FDC4F8}" sibTransId="{B0AA5B58-D680-48C5-B5AD-9FAED3B26557}"/>
    <dgm:cxn modelId="{CD7838E2-1D36-492A-B49E-172AD91AFC0E}" type="presOf" srcId="{4B4806FB-47C3-4F1B-BA31-785CE8E46CB3}" destId="{C595E4D5-5C78-49C5-8E32-0881A25D9E71}" srcOrd="0" destOrd="0" presId="urn:microsoft.com/office/officeart/2005/8/layout/orgChart1"/>
    <dgm:cxn modelId="{B4579DE6-0EA7-4138-A841-10E0427E7066}" srcId="{B1753FD2-2E47-4C8D-8AB2-62D1AB640D30}" destId="{108AE8B6-3506-4764-A29F-33A43A5AD27B}" srcOrd="1" destOrd="0" parTransId="{13559A23-DC5A-41FB-AEE8-6A779FBEDF35}" sibTransId="{299DF580-7E35-4101-9230-F31FBD938B5C}"/>
    <dgm:cxn modelId="{DFDE50E7-8153-44ED-87E1-61A9DC2C927A}" type="presOf" srcId="{108AE8B6-3506-4764-A29F-33A43A5AD27B}" destId="{6B2296B0-3FF5-4F52-B685-C6137F40EBF1}" srcOrd="0" destOrd="0" presId="urn:microsoft.com/office/officeart/2005/8/layout/orgChart1"/>
    <dgm:cxn modelId="{E615BBED-8B54-4658-BD56-B78CBCDC1B19}" type="presOf" srcId="{F0F45996-9C2D-4344-9E43-73661354B090}" destId="{EA851B45-A8F4-42CE-8347-CB878B74FF13}" srcOrd="0" destOrd="0" presId="urn:microsoft.com/office/officeart/2005/8/layout/orgChart1"/>
    <dgm:cxn modelId="{A37161F1-C861-4012-BD40-0E744CC23964}" type="presOf" srcId="{108AE8B6-3506-4764-A29F-33A43A5AD27B}" destId="{8AAC1748-1920-4FCB-8462-6E3C51AADAFE}" srcOrd="1" destOrd="0" presId="urn:microsoft.com/office/officeart/2005/8/layout/orgChart1"/>
    <dgm:cxn modelId="{365F7BF2-C437-4FAA-B4CE-4AB07987A4BE}" type="presOf" srcId="{13559A23-DC5A-41FB-AEE8-6A779FBEDF35}" destId="{4D035FF8-3DE2-4C5B-948E-7ED9572B1FA2}" srcOrd="0" destOrd="0" presId="urn:microsoft.com/office/officeart/2005/8/layout/orgChart1"/>
    <dgm:cxn modelId="{EBDCC3F8-A5EA-4B44-A2A5-158477524AC8}" type="presOf" srcId="{BB61422D-9996-49FA-92B3-01B1911F486E}" destId="{65CFBA55-DD83-43FE-88E4-8D7229605CF8}" srcOrd="0" destOrd="0" presId="urn:microsoft.com/office/officeart/2005/8/layout/orgChart1"/>
    <dgm:cxn modelId="{3014600F-E4A9-4AD2-8F7A-361923FFEE2B}" type="presParOf" srcId="{0525F59B-741C-4F31-A6B9-24E5A016D208}" destId="{CA729AF1-4598-41F7-B1DC-06D3EFE194CD}" srcOrd="0" destOrd="0" presId="urn:microsoft.com/office/officeart/2005/8/layout/orgChart1"/>
    <dgm:cxn modelId="{F0F5D0AA-D751-4505-A00A-E3B4F5155858}" type="presParOf" srcId="{CA729AF1-4598-41F7-B1DC-06D3EFE194CD}" destId="{B4CA34A2-31BB-4BD5-A5A6-10EB0395EEDE}" srcOrd="0" destOrd="0" presId="urn:microsoft.com/office/officeart/2005/8/layout/orgChart1"/>
    <dgm:cxn modelId="{E1A85917-DA37-4CD6-96D1-0B83A3D652E7}" type="presParOf" srcId="{B4CA34A2-31BB-4BD5-A5A6-10EB0395EEDE}" destId="{FE801BE3-1900-4166-9272-0198F788DA64}" srcOrd="0" destOrd="0" presId="urn:microsoft.com/office/officeart/2005/8/layout/orgChart1"/>
    <dgm:cxn modelId="{2EA97DD9-A80E-4B81-A2DD-B37538EFCC24}" type="presParOf" srcId="{B4CA34A2-31BB-4BD5-A5A6-10EB0395EEDE}" destId="{92232BBA-5CFB-4DD4-AC9F-5BB92BE6802D}" srcOrd="1" destOrd="0" presId="urn:microsoft.com/office/officeart/2005/8/layout/orgChart1"/>
    <dgm:cxn modelId="{139E0EA2-5F24-49D9-8BAF-B24F6E79BDE2}" type="presParOf" srcId="{CA729AF1-4598-41F7-B1DC-06D3EFE194CD}" destId="{C570BA8E-17DE-42E1-9906-5E06CBEB9E07}" srcOrd="1" destOrd="0" presId="urn:microsoft.com/office/officeart/2005/8/layout/orgChart1"/>
    <dgm:cxn modelId="{7FAB47E0-617A-4A99-942C-C659818F48A2}" type="presParOf" srcId="{CA729AF1-4598-41F7-B1DC-06D3EFE194CD}" destId="{29EDA74A-5157-4D78-A16B-F9616F75FBAD}" srcOrd="2" destOrd="0" presId="urn:microsoft.com/office/officeart/2005/8/layout/orgChart1"/>
    <dgm:cxn modelId="{6B20E094-EB56-401B-AF21-5BC7E60E400D}" type="presParOf" srcId="{29EDA74A-5157-4D78-A16B-F9616F75FBAD}" destId="{A80A4824-11A3-40E0-A583-0117BE6F0E72}" srcOrd="0" destOrd="0" presId="urn:microsoft.com/office/officeart/2005/8/layout/orgChart1"/>
    <dgm:cxn modelId="{EA578615-8CAB-4314-8AC0-793B8FF46E5D}" type="presParOf" srcId="{29EDA74A-5157-4D78-A16B-F9616F75FBAD}" destId="{7382924F-F28F-4EAC-90EA-76A8ED910F67}" srcOrd="1" destOrd="0" presId="urn:microsoft.com/office/officeart/2005/8/layout/orgChart1"/>
    <dgm:cxn modelId="{B06E17A1-94FD-498E-9CF5-ACC07CE66A23}" type="presParOf" srcId="{7382924F-F28F-4EAC-90EA-76A8ED910F67}" destId="{230224A0-73CD-4E2B-9759-8830E8820016}" srcOrd="0" destOrd="0" presId="urn:microsoft.com/office/officeart/2005/8/layout/orgChart1"/>
    <dgm:cxn modelId="{9466FD44-CC41-4465-B934-C8025AD0EE2F}" type="presParOf" srcId="{230224A0-73CD-4E2B-9759-8830E8820016}" destId="{8B178340-7543-4907-B94A-70A123D3D83A}" srcOrd="0" destOrd="0" presId="urn:microsoft.com/office/officeart/2005/8/layout/orgChart1"/>
    <dgm:cxn modelId="{AA207BEE-F186-4C83-8287-B1F3A5036DC5}" type="presParOf" srcId="{230224A0-73CD-4E2B-9759-8830E8820016}" destId="{9BDF976C-BB96-4915-A72A-060868183AC2}" srcOrd="1" destOrd="0" presId="urn:microsoft.com/office/officeart/2005/8/layout/orgChart1"/>
    <dgm:cxn modelId="{E206C5E1-FC09-43E3-9C78-F51A5FE268B6}" type="presParOf" srcId="{7382924F-F28F-4EAC-90EA-76A8ED910F67}" destId="{93628E3A-57FD-484C-B0D8-8235C71E3869}" srcOrd="1" destOrd="0" presId="urn:microsoft.com/office/officeart/2005/8/layout/orgChart1"/>
    <dgm:cxn modelId="{97B04BF0-B9EE-42DC-86BC-B71A20C04500}" type="presParOf" srcId="{93628E3A-57FD-484C-B0D8-8235C71E3869}" destId="{F1ED931C-87CF-4A20-AEA6-80BD2F00E7D6}" srcOrd="0" destOrd="0" presId="urn:microsoft.com/office/officeart/2005/8/layout/orgChart1"/>
    <dgm:cxn modelId="{FA07F76A-ECF4-4CB6-8E5E-4FD05CD51F75}" type="presParOf" srcId="{93628E3A-57FD-484C-B0D8-8235C71E3869}" destId="{DF600C78-19E1-48BA-9C0C-53D3487E36AE}" srcOrd="1" destOrd="0" presId="urn:microsoft.com/office/officeart/2005/8/layout/orgChart1"/>
    <dgm:cxn modelId="{3561EC2A-90EC-4818-AD69-CAD9B5379FC7}" type="presParOf" srcId="{DF600C78-19E1-48BA-9C0C-53D3487E36AE}" destId="{A1FD6718-798E-42FC-A63F-1CAFE7727A56}" srcOrd="0" destOrd="0" presId="urn:microsoft.com/office/officeart/2005/8/layout/orgChart1"/>
    <dgm:cxn modelId="{F25DAB13-DAF1-4F7E-A9A4-A51B98D50592}" type="presParOf" srcId="{A1FD6718-798E-42FC-A63F-1CAFE7727A56}" destId="{65CFBA55-DD83-43FE-88E4-8D7229605CF8}" srcOrd="0" destOrd="0" presId="urn:microsoft.com/office/officeart/2005/8/layout/orgChart1"/>
    <dgm:cxn modelId="{A1F6AD6B-A372-441D-89D6-4B2C4FD21A3E}" type="presParOf" srcId="{A1FD6718-798E-42FC-A63F-1CAFE7727A56}" destId="{DAD8F61E-BF34-4A5F-8B57-51B0106EC25B}" srcOrd="1" destOrd="0" presId="urn:microsoft.com/office/officeart/2005/8/layout/orgChart1"/>
    <dgm:cxn modelId="{E744261E-4F7F-4E78-B345-77F472F1DD9A}" type="presParOf" srcId="{DF600C78-19E1-48BA-9C0C-53D3487E36AE}" destId="{F796705A-5E49-4A29-A03A-78745A485C96}" srcOrd="1" destOrd="0" presId="urn:microsoft.com/office/officeart/2005/8/layout/orgChart1"/>
    <dgm:cxn modelId="{3954FBE1-05D9-454E-9122-0CED03FA8831}" type="presParOf" srcId="{F796705A-5E49-4A29-A03A-78745A485C96}" destId="{B6851194-3541-496E-9395-B4A90A5CB027}" srcOrd="0" destOrd="0" presId="urn:microsoft.com/office/officeart/2005/8/layout/orgChart1"/>
    <dgm:cxn modelId="{47E1244F-2AB9-4DED-9E55-B1023F78DF5E}" type="presParOf" srcId="{F796705A-5E49-4A29-A03A-78745A485C96}" destId="{7CBEFD30-881F-4F7E-BB34-5461634DE58A}" srcOrd="1" destOrd="0" presId="urn:microsoft.com/office/officeart/2005/8/layout/orgChart1"/>
    <dgm:cxn modelId="{960F1C45-77CE-4EAC-9B3B-75F3EA26387E}" type="presParOf" srcId="{7CBEFD30-881F-4F7E-BB34-5461634DE58A}" destId="{E2628E2A-F0F7-4032-B1B1-C6216A6896D4}" srcOrd="0" destOrd="0" presId="urn:microsoft.com/office/officeart/2005/8/layout/orgChart1"/>
    <dgm:cxn modelId="{45E6F383-FF13-4F06-BB10-F4E510313BE6}" type="presParOf" srcId="{E2628E2A-F0F7-4032-B1B1-C6216A6896D4}" destId="{8F29294C-3283-46B1-A5C5-94AF71C85118}" srcOrd="0" destOrd="0" presId="urn:microsoft.com/office/officeart/2005/8/layout/orgChart1"/>
    <dgm:cxn modelId="{A317FBC4-76FB-4119-A75F-834362FD5E2E}" type="presParOf" srcId="{E2628E2A-F0F7-4032-B1B1-C6216A6896D4}" destId="{59AE52AF-7659-474C-8697-8B1CD75AC2D4}" srcOrd="1" destOrd="0" presId="urn:microsoft.com/office/officeart/2005/8/layout/orgChart1"/>
    <dgm:cxn modelId="{53231C47-73E2-4A45-8195-F556263913E3}" type="presParOf" srcId="{7CBEFD30-881F-4F7E-BB34-5461634DE58A}" destId="{51357F69-F735-4C24-9D22-6B9A16E3AFA1}" srcOrd="1" destOrd="0" presId="urn:microsoft.com/office/officeart/2005/8/layout/orgChart1"/>
    <dgm:cxn modelId="{3EC3EEC7-7ABD-4CBF-89E4-D9F67510DEA4}" type="presParOf" srcId="{7CBEFD30-881F-4F7E-BB34-5461634DE58A}" destId="{5FF71CBA-2867-4A9A-99B9-8B89CFB6FE07}" srcOrd="2" destOrd="0" presId="urn:microsoft.com/office/officeart/2005/8/layout/orgChart1"/>
    <dgm:cxn modelId="{6D80E3C3-C53F-40DB-B742-54ED8D4D018E}" type="presParOf" srcId="{F796705A-5E49-4A29-A03A-78745A485C96}" destId="{B8586689-97CA-4E98-8751-F40A1AF3D928}" srcOrd="2" destOrd="0" presId="urn:microsoft.com/office/officeart/2005/8/layout/orgChart1"/>
    <dgm:cxn modelId="{E64D8AE4-C53F-4201-A7C3-A389E09D50D3}" type="presParOf" srcId="{F796705A-5E49-4A29-A03A-78745A485C96}" destId="{59C43B30-8762-4219-BA45-AA36ADA6E56B}" srcOrd="3" destOrd="0" presId="urn:microsoft.com/office/officeart/2005/8/layout/orgChart1"/>
    <dgm:cxn modelId="{63AFEF5C-BF9B-4E98-99DE-5066EE6B45F2}" type="presParOf" srcId="{59C43B30-8762-4219-BA45-AA36ADA6E56B}" destId="{9CBF1843-6CC5-4E44-BAEE-A527F11C59EF}" srcOrd="0" destOrd="0" presId="urn:microsoft.com/office/officeart/2005/8/layout/orgChart1"/>
    <dgm:cxn modelId="{F7FA4824-CB30-4B64-B2CA-4C51CD77FBFB}" type="presParOf" srcId="{9CBF1843-6CC5-4E44-BAEE-A527F11C59EF}" destId="{C595E4D5-5C78-49C5-8E32-0881A25D9E71}" srcOrd="0" destOrd="0" presId="urn:microsoft.com/office/officeart/2005/8/layout/orgChart1"/>
    <dgm:cxn modelId="{3B41A5F2-C1DC-484F-BD17-C03DA261A792}" type="presParOf" srcId="{9CBF1843-6CC5-4E44-BAEE-A527F11C59EF}" destId="{6A82EB75-B8D5-41F1-A930-6B9C71B3D7D1}" srcOrd="1" destOrd="0" presId="urn:microsoft.com/office/officeart/2005/8/layout/orgChart1"/>
    <dgm:cxn modelId="{7D10B1F7-D833-4302-BEF8-CE2A94949CE7}" type="presParOf" srcId="{59C43B30-8762-4219-BA45-AA36ADA6E56B}" destId="{F2327835-BBCA-41A1-8D15-0C3EAA019667}" srcOrd="1" destOrd="0" presId="urn:microsoft.com/office/officeart/2005/8/layout/orgChart1"/>
    <dgm:cxn modelId="{3C838633-9568-4301-AD80-D167623B73A7}" type="presParOf" srcId="{59C43B30-8762-4219-BA45-AA36ADA6E56B}" destId="{F5AFE86A-E35B-49CD-9EC8-8C2DCC5C0A32}" srcOrd="2" destOrd="0" presId="urn:microsoft.com/office/officeart/2005/8/layout/orgChart1"/>
    <dgm:cxn modelId="{ACB5B4BB-C819-47F7-B65D-E0BD647869E0}" type="presParOf" srcId="{DF600C78-19E1-48BA-9C0C-53D3487E36AE}" destId="{149CF6CD-4663-4454-AA9F-58C00C1C712E}" srcOrd="2" destOrd="0" presId="urn:microsoft.com/office/officeart/2005/8/layout/orgChart1"/>
    <dgm:cxn modelId="{3188C02C-0492-4F10-B12A-9307F75C3A02}" type="presParOf" srcId="{7382924F-F28F-4EAC-90EA-76A8ED910F67}" destId="{C0CD6858-2F62-4964-9F41-FC30C550428B}" srcOrd="2" destOrd="0" presId="urn:microsoft.com/office/officeart/2005/8/layout/orgChart1"/>
    <dgm:cxn modelId="{1508FDF1-9710-4932-9FD3-C6C5DBFDB565}" type="presParOf" srcId="{C0CD6858-2F62-4964-9F41-FC30C550428B}" destId="{4D035FF8-3DE2-4C5B-948E-7ED9572B1FA2}" srcOrd="0" destOrd="0" presId="urn:microsoft.com/office/officeart/2005/8/layout/orgChart1"/>
    <dgm:cxn modelId="{F20D120B-CA45-48B2-8ABB-CAEDEBCEDD7E}" type="presParOf" srcId="{C0CD6858-2F62-4964-9F41-FC30C550428B}" destId="{1163C1D4-C6B4-472C-8E7A-BBB9B9ECAC8C}" srcOrd="1" destOrd="0" presId="urn:microsoft.com/office/officeart/2005/8/layout/orgChart1"/>
    <dgm:cxn modelId="{4DADCCD0-8F51-4928-8295-D7B1AAEADE8F}" type="presParOf" srcId="{1163C1D4-C6B4-472C-8E7A-BBB9B9ECAC8C}" destId="{74E68A23-4635-42B2-850D-FFEE55EEDFAC}" srcOrd="0" destOrd="0" presId="urn:microsoft.com/office/officeart/2005/8/layout/orgChart1"/>
    <dgm:cxn modelId="{949AB2D3-172B-4D09-A282-17D2EF8B095A}" type="presParOf" srcId="{74E68A23-4635-42B2-850D-FFEE55EEDFAC}" destId="{6B2296B0-3FF5-4F52-B685-C6137F40EBF1}" srcOrd="0" destOrd="0" presId="urn:microsoft.com/office/officeart/2005/8/layout/orgChart1"/>
    <dgm:cxn modelId="{F0E4FD8B-1534-4F8C-AFC9-DCE5CF8D0E32}" type="presParOf" srcId="{74E68A23-4635-42B2-850D-FFEE55EEDFAC}" destId="{8AAC1748-1920-4FCB-8462-6E3C51AADAFE}" srcOrd="1" destOrd="0" presId="urn:microsoft.com/office/officeart/2005/8/layout/orgChart1"/>
    <dgm:cxn modelId="{771B8561-13CB-4C44-B6A1-DDBF5B353E82}" type="presParOf" srcId="{1163C1D4-C6B4-472C-8E7A-BBB9B9ECAC8C}" destId="{FC4C166F-9155-4432-BB70-CD96AAF9B1B7}" srcOrd="1" destOrd="0" presId="urn:microsoft.com/office/officeart/2005/8/layout/orgChart1"/>
    <dgm:cxn modelId="{DBC0BFC0-EA8A-4E4A-BF7F-74FD4F6BBA0D}" type="presParOf" srcId="{FC4C166F-9155-4432-BB70-CD96AAF9B1B7}" destId="{8D66EA1D-0EE1-4A4E-A559-D65204FB6923}" srcOrd="0" destOrd="0" presId="urn:microsoft.com/office/officeart/2005/8/layout/orgChart1"/>
    <dgm:cxn modelId="{5EF27755-1341-46D8-9894-FE961646E88D}" type="presParOf" srcId="{FC4C166F-9155-4432-BB70-CD96AAF9B1B7}" destId="{BBB9B6C7-B6B2-49E4-B770-CF968A3FBCA0}" srcOrd="1" destOrd="0" presId="urn:microsoft.com/office/officeart/2005/8/layout/orgChart1"/>
    <dgm:cxn modelId="{812C1BC0-B46A-4267-A6B5-F7A68FD80F67}" type="presParOf" srcId="{BBB9B6C7-B6B2-49E4-B770-CF968A3FBCA0}" destId="{ABB28601-18A4-4918-B342-1901E7A6D2E2}" srcOrd="0" destOrd="0" presId="urn:microsoft.com/office/officeart/2005/8/layout/orgChart1"/>
    <dgm:cxn modelId="{9FC35B4E-4F8A-429C-B284-632335312C37}" type="presParOf" srcId="{ABB28601-18A4-4918-B342-1901E7A6D2E2}" destId="{1716DD00-5642-4E84-878D-73FCAF622149}" srcOrd="0" destOrd="0" presId="urn:microsoft.com/office/officeart/2005/8/layout/orgChart1"/>
    <dgm:cxn modelId="{674C4B81-76F6-4565-BE19-0BB28A9C3E12}" type="presParOf" srcId="{ABB28601-18A4-4918-B342-1901E7A6D2E2}" destId="{703EA7D9-8A0E-4925-91A3-CCBD61913339}" srcOrd="1" destOrd="0" presId="urn:microsoft.com/office/officeart/2005/8/layout/orgChart1"/>
    <dgm:cxn modelId="{A24BF28E-6E70-4920-A1B6-C94C5004A657}" type="presParOf" srcId="{BBB9B6C7-B6B2-49E4-B770-CF968A3FBCA0}" destId="{1C336531-EC1D-4EFE-9398-0AE8AA024622}" srcOrd="1" destOrd="0" presId="urn:microsoft.com/office/officeart/2005/8/layout/orgChart1"/>
    <dgm:cxn modelId="{359455F7-B66C-4452-9C73-4EA5A7374A4D}" type="presParOf" srcId="{BBB9B6C7-B6B2-49E4-B770-CF968A3FBCA0}" destId="{0FD37473-AD00-4378-ACE8-EFC3A97A9050}" srcOrd="2" destOrd="0" presId="urn:microsoft.com/office/officeart/2005/8/layout/orgChart1"/>
    <dgm:cxn modelId="{6E78850F-1EEE-4414-A9F2-8A0B8306DE70}" type="presParOf" srcId="{FC4C166F-9155-4432-BB70-CD96AAF9B1B7}" destId="{EA851B45-A8F4-42CE-8347-CB878B74FF13}" srcOrd="2" destOrd="0" presId="urn:microsoft.com/office/officeart/2005/8/layout/orgChart1"/>
    <dgm:cxn modelId="{E77948AB-5A26-445A-A32D-5BCB3B551B66}" type="presParOf" srcId="{FC4C166F-9155-4432-BB70-CD96AAF9B1B7}" destId="{35C12767-5ECD-41B8-9C2C-5DD157C6419E}" srcOrd="3" destOrd="0" presId="urn:microsoft.com/office/officeart/2005/8/layout/orgChart1"/>
    <dgm:cxn modelId="{91DB9BCE-FCCA-409A-A405-4A01C235792C}" type="presParOf" srcId="{35C12767-5ECD-41B8-9C2C-5DD157C6419E}" destId="{18442F96-26E6-40E9-9AAF-82642DE99DE0}" srcOrd="0" destOrd="0" presId="urn:microsoft.com/office/officeart/2005/8/layout/orgChart1"/>
    <dgm:cxn modelId="{715CC409-485D-45CE-A06F-E94692613405}" type="presParOf" srcId="{18442F96-26E6-40E9-9AAF-82642DE99DE0}" destId="{CCDAF888-CC78-40F5-9C92-5B95D026EB12}" srcOrd="0" destOrd="0" presId="urn:microsoft.com/office/officeart/2005/8/layout/orgChart1"/>
    <dgm:cxn modelId="{34D32E93-14BB-4C6C-8B35-44A257508BAC}" type="presParOf" srcId="{18442F96-26E6-40E9-9AAF-82642DE99DE0}" destId="{E79D11ED-81D3-43ED-8D98-BE404C3456CF}" srcOrd="1" destOrd="0" presId="urn:microsoft.com/office/officeart/2005/8/layout/orgChart1"/>
    <dgm:cxn modelId="{A19E4E5A-6EBA-43EF-8208-0BE5E12FD461}" type="presParOf" srcId="{35C12767-5ECD-41B8-9C2C-5DD157C6419E}" destId="{CA15D024-A5B1-42CB-AC84-75E011644826}" srcOrd="1" destOrd="0" presId="urn:microsoft.com/office/officeart/2005/8/layout/orgChart1"/>
    <dgm:cxn modelId="{1656297D-F339-4149-BBD8-2FC6FD482BE0}" type="presParOf" srcId="{35C12767-5ECD-41B8-9C2C-5DD157C6419E}" destId="{00BDC3AB-B5D9-4494-B0D7-9529DC4908C8}" srcOrd="2" destOrd="0" presId="urn:microsoft.com/office/officeart/2005/8/layout/orgChart1"/>
    <dgm:cxn modelId="{F8422271-D180-403E-B0D0-878B46837303}" type="presParOf" srcId="{1163C1D4-C6B4-472C-8E7A-BBB9B9ECAC8C}" destId="{55AC5910-3228-420C-9BA0-A6E120CA213C}" srcOrd="2" destOrd="0" presId="urn:microsoft.com/office/officeart/2005/8/layout/orgChart1"/>
    <dgm:cxn modelId="{E78274CC-A20D-4472-B2B7-CD841C92BBA5}" type="presParOf" srcId="{29EDA74A-5157-4D78-A16B-F9616F75FBAD}" destId="{8D443841-68B7-4130-86AE-046D02E4122F}" srcOrd="2" destOrd="0" presId="urn:microsoft.com/office/officeart/2005/8/layout/orgChart1"/>
    <dgm:cxn modelId="{C70BBC1F-8E62-4A10-9156-C793F43E5238}" type="presParOf" srcId="{29EDA74A-5157-4D78-A16B-F9616F75FBAD}" destId="{2044CA47-52D2-4B26-80B6-956A857E84F5}" srcOrd="3" destOrd="0" presId="urn:microsoft.com/office/officeart/2005/8/layout/orgChart1"/>
    <dgm:cxn modelId="{48737B3C-BCBA-4A1A-B6A1-4239838D03C2}" type="presParOf" srcId="{2044CA47-52D2-4B26-80B6-956A857E84F5}" destId="{DE95D2A8-259F-4247-8C65-0DC0B6FB6EFC}" srcOrd="0" destOrd="0" presId="urn:microsoft.com/office/officeart/2005/8/layout/orgChart1"/>
    <dgm:cxn modelId="{594CBB70-3BF1-443D-A42C-B863537EA681}" type="presParOf" srcId="{DE95D2A8-259F-4247-8C65-0DC0B6FB6EFC}" destId="{C872CF66-7664-4C61-9AFA-2AF0FA2CA74E}" srcOrd="0" destOrd="0" presId="urn:microsoft.com/office/officeart/2005/8/layout/orgChart1"/>
    <dgm:cxn modelId="{6E77D703-0F9F-4C9C-A4E9-1FEEF635F941}" type="presParOf" srcId="{DE95D2A8-259F-4247-8C65-0DC0B6FB6EFC}" destId="{0BA15672-4167-41BB-9434-2F1ABE30D300}" srcOrd="1" destOrd="0" presId="urn:microsoft.com/office/officeart/2005/8/layout/orgChart1"/>
    <dgm:cxn modelId="{612146B4-C174-45DE-B514-5F2D83B30D58}" type="presParOf" srcId="{2044CA47-52D2-4B26-80B6-956A857E84F5}" destId="{69A83BE7-5D18-41C6-B992-22D6CB88336D}" srcOrd="1" destOrd="0" presId="urn:microsoft.com/office/officeart/2005/8/layout/orgChart1"/>
    <dgm:cxn modelId="{83388946-8976-492B-8EDE-64791B3346E3}" type="presParOf" srcId="{2044CA47-52D2-4B26-80B6-956A857E84F5}" destId="{32A655C2-C623-4B0B-A86D-47A24B9B71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83801-CD29-437E-B9F1-7AF4DAFDC053}">
      <dsp:nvSpPr>
        <dsp:cNvPr id="0" name=""/>
        <dsp:cNvSpPr/>
      </dsp:nvSpPr>
      <dsp:spPr>
        <a:xfrm>
          <a:off x="5732423" y="2355422"/>
          <a:ext cx="3042425" cy="602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53"/>
              </a:lnTo>
              <a:lnTo>
                <a:pt x="3042425" y="156653"/>
              </a:lnTo>
              <a:lnTo>
                <a:pt x="3042425" y="602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979B4-778C-4186-99D3-01E4A673A65B}">
      <dsp:nvSpPr>
        <dsp:cNvPr id="0" name=""/>
        <dsp:cNvSpPr/>
      </dsp:nvSpPr>
      <dsp:spPr>
        <a:xfrm>
          <a:off x="2693715" y="2355422"/>
          <a:ext cx="3038707" cy="604096"/>
        </a:xfrm>
        <a:custGeom>
          <a:avLst/>
          <a:gdLst/>
          <a:ahLst/>
          <a:cxnLst/>
          <a:rect l="0" t="0" r="0" b="0"/>
          <a:pathLst>
            <a:path>
              <a:moveTo>
                <a:pt x="3038707" y="0"/>
              </a:moveTo>
              <a:lnTo>
                <a:pt x="3038707" y="158033"/>
              </a:lnTo>
              <a:lnTo>
                <a:pt x="0" y="158033"/>
              </a:lnTo>
              <a:lnTo>
                <a:pt x="0" y="6040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46D00-66A8-476F-97A1-F83EB698F754}">
      <dsp:nvSpPr>
        <dsp:cNvPr id="0" name=""/>
        <dsp:cNvSpPr/>
      </dsp:nvSpPr>
      <dsp:spPr>
        <a:xfrm>
          <a:off x="3608314" y="231313"/>
          <a:ext cx="4248218" cy="2124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endParaRPr lang="en-SG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8314" y="231313"/>
        <a:ext cx="4248218" cy="2124109"/>
      </dsp:txXfrm>
    </dsp:sp>
    <dsp:sp modelId="{C3018BCE-2951-4DE8-8FE9-B9E5FEEFFD06}">
      <dsp:nvSpPr>
        <dsp:cNvPr id="0" name=""/>
        <dsp:cNvSpPr/>
      </dsp:nvSpPr>
      <dsp:spPr>
        <a:xfrm>
          <a:off x="54914" y="2959519"/>
          <a:ext cx="5277603" cy="28117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কার্বন-কার্বন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বলে।মিথেন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SG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14" y="2959519"/>
        <a:ext cx="5277603" cy="2811789"/>
      </dsp:txXfrm>
    </dsp:sp>
    <dsp:sp modelId="{4D69E80E-19D2-4F30-8523-64EBD8CD2EFB}">
      <dsp:nvSpPr>
        <dsp:cNvPr id="0" name=""/>
        <dsp:cNvSpPr/>
      </dsp:nvSpPr>
      <dsp:spPr>
        <a:xfrm>
          <a:off x="6101190" y="2958138"/>
          <a:ext cx="5347316" cy="28999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কার্বন-কার্বন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দ্বিবন্ধন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ত্রিবন্ধন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ইথিন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ইথাইন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1190" y="2958138"/>
        <a:ext cx="5347316" cy="2899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3841-68B7-4130-86AE-046D02E4122F}">
      <dsp:nvSpPr>
        <dsp:cNvPr id="0" name=""/>
        <dsp:cNvSpPr/>
      </dsp:nvSpPr>
      <dsp:spPr>
        <a:xfrm>
          <a:off x="6833849" y="534277"/>
          <a:ext cx="1200663" cy="449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620"/>
              </a:lnTo>
              <a:lnTo>
                <a:pt x="1200663" y="4496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51B45-A8F4-42CE-8347-CB878B74FF13}">
      <dsp:nvSpPr>
        <dsp:cNvPr id="0" name=""/>
        <dsp:cNvSpPr/>
      </dsp:nvSpPr>
      <dsp:spPr>
        <a:xfrm>
          <a:off x="2012172" y="2248489"/>
          <a:ext cx="859150" cy="553355"/>
        </a:xfrm>
        <a:custGeom>
          <a:avLst/>
          <a:gdLst/>
          <a:ahLst/>
          <a:cxnLst/>
          <a:rect l="0" t="0" r="0" b="0"/>
          <a:pathLst>
            <a:path>
              <a:moveTo>
                <a:pt x="859150" y="0"/>
              </a:moveTo>
              <a:lnTo>
                <a:pt x="859150" y="553355"/>
              </a:lnTo>
              <a:lnTo>
                <a:pt x="0" y="5533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EA1D-0EE1-4A4E-A559-D65204FB6923}">
      <dsp:nvSpPr>
        <dsp:cNvPr id="0" name=""/>
        <dsp:cNvSpPr/>
      </dsp:nvSpPr>
      <dsp:spPr>
        <a:xfrm>
          <a:off x="2871323" y="2248489"/>
          <a:ext cx="347563" cy="48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728"/>
              </a:lnTo>
              <a:lnTo>
                <a:pt x="347563" y="4837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35FF8-3DE2-4C5B-948E-7ED9572B1FA2}">
      <dsp:nvSpPr>
        <dsp:cNvPr id="0" name=""/>
        <dsp:cNvSpPr/>
      </dsp:nvSpPr>
      <dsp:spPr>
        <a:xfrm>
          <a:off x="4029869" y="1334108"/>
          <a:ext cx="479500" cy="544789"/>
        </a:xfrm>
        <a:custGeom>
          <a:avLst/>
          <a:gdLst/>
          <a:ahLst/>
          <a:cxnLst/>
          <a:rect l="0" t="0" r="0" b="0"/>
          <a:pathLst>
            <a:path>
              <a:moveTo>
                <a:pt x="479500" y="0"/>
              </a:moveTo>
              <a:lnTo>
                <a:pt x="479500" y="544789"/>
              </a:lnTo>
              <a:lnTo>
                <a:pt x="0" y="544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6689-97CA-4E98-8751-F40A1AF3D928}">
      <dsp:nvSpPr>
        <dsp:cNvPr id="0" name=""/>
        <dsp:cNvSpPr/>
      </dsp:nvSpPr>
      <dsp:spPr>
        <a:xfrm>
          <a:off x="6108429" y="2547044"/>
          <a:ext cx="828650" cy="949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00"/>
              </a:lnTo>
              <a:lnTo>
                <a:pt x="828650" y="9491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51194-3541-496E-9395-B4A90A5CB027}">
      <dsp:nvSpPr>
        <dsp:cNvPr id="0" name=""/>
        <dsp:cNvSpPr/>
      </dsp:nvSpPr>
      <dsp:spPr>
        <a:xfrm>
          <a:off x="5222926" y="2547044"/>
          <a:ext cx="885503" cy="1021019"/>
        </a:xfrm>
        <a:custGeom>
          <a:avLst/>
          <a:gdLst/>
          <a:ahLst/>
          <a:cxnLst/>
          <a:rect l="0" t="0" r="0" b="0"/>
          <a:pathLst>
            <a:path>
              <a:moveTo>
                <a:pt x="885503" y="0"/>
              </a:moveTo>
              <a:lnTo>
                <a:pt x="885503" y="1021019"/>
              </a:lnTo>
              <a:lnTo>
                <a:pt x="0" y="1021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D931C-87CF-4A20-AEA6-80BD2F00E7D6}">
      <dsp:nvSpPr>
        <dsp:cNvPr id="0" name=""/>
        <dsp:cNvSpPr/>
      </dsp:nvSpPr>
      <dsp:spPr>
        <a:xfrm>
          <a:off x="4509369" y="1334108"/>
          <a:ext cx="2408172" cy="61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48"/>
              </a:lnTo>
              <a:lnTo>
                <a:pt x="2408172" y="507348"/>
              </a:lnTo>
              <a:lnTo>
                <a:pt x="2408172" y="6186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A4824-11A3-40E0-A583-0117BE6F0E72}">
      <dsp:nvSpPr>
        <dsp:cNvPr id="0" name=""/>
        <dsp:cNvSpPr/>
      </dsp:nvSpPr>
      <dsp:spPr>
        <a:xfrm>
          <a:off x="6027129" y="534277"/>
          <a:ext cx="806719" cy="534877"/>
        </a:xfrm>
        <a:custGeom>
          <a:avLst/>
          <a:gdLst/>
          <a:ahLst/>
          <a:cxnLst/>
          <a:rect l="0" t="0" r="0" b="0"/>
          <a:pathLst>
            <a:path>
              <a:moveTo>
                <a:pt x="806719" y="0"/>
              </a:moveTo>
              <a:lnTo>
                <a:pt x="806719" y="534877"/>
              </a:lnTo>
              <a:lnTo>
                <a:pt x="0" y="534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01BE3-1900-4166-9272-0198F788DA64}">
      <dsp:nvSpPr>
        <dsp:cNvPr id="0" name=""/>
        <dsp:cNvSpPr/>
      </dsp:nvSpPr>
      <dsp:spPr>
        <a:xfrm>
          <a:off x="5515959" y="4370"/>
          <a:ext cx="2635778" cy="52990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হাইড্রোকার্বন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5959" y="4370"/>
        <a:ext cx="2635778" cy="529907"/>
      </dsp:txXfrm>
    </dsp:sp>
    <dsp:sp modelId="{8B178340-7543-4907-B94A-70A123D3D83A}">
      <dsp:nvSpPr>
        <dsp:cNvPr id="0" name=""/>
        <dsp:cNvSpPr/>
      </dsp:nvSpPr>
      <dsp:spPr>
        <a:xfrm>
          <a:off x="2991609" y="804201"/>
          <a:ext cx="3035519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অ্যালিফেটিক</a:t>
          </a:r>
          <a:endParaRPr lang="en-SG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1609" y="804201"/>
        <a:ext cx="3035519" cy="529907"/>
      </dsp:txXfrm>
    </dsp:sp>
    <dsp:sp modelId="{65CFBA55-DD83-43FE-88E4-8D7229605CF8}">
      <dsp:nvSpPr>
        <dsp:cNvPr id="0" name=""/>
        <dsp:cNvSpPr/>
      </dsp:nvSpPr>
      <dsp:spPr>
        <a:xfrm>
          <a:off x="5906151" y="1952737"/>
          <a:ext cx="2022782" cy="59430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6151" y="1952737"/>
        <a:ext cx="2022782" cy="594306"/>
      </dsp:txXfrm>
    </dsp:sp>
    <dsp:sp modelId="{8F29294C-3283-46B1-A5C5-94AF71C85118}">
      <dsp:nvSpPr>
        <dsp:cNvPr id="0" name=""/>
        <dsp:cNvSpPr/>
      </dsp:nvSpPr>
      <dsp:spPr>
        <a:xfrm>
          <a:off x="3511030" y="3303110"/>
          <a:ext cx="1711896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1030" y="3303110"/>
        <a:ext cx="1711896" cy="529907"/>
      </dsp:txXfrm>
    </dsp:sp>
    <dsp:sp modelId="{C595E4D5-5C78-49C5-8E32-0881A25D9E71}">
      <dsp:nvSpPr>
        <dsp:cNvPr id="0" name=""/>
        <dsp:cNvSpPr/>
      </dsp:nvSpPr>
      <dsp:spPr>
        <a:xfrm>
          <a:off x="6937080" y="3231191"/>
          <a:ext cx="1742387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endParaRPr lang="en-SG" sz="2800" kern="1200" dirty="0"/>
        </a:p>
      </dsp:txBody>
      <dsp:txXfrm>
        <a:off x="6937080" y="3231191"/>
        <a:ext cx="1742387" cy="529907"/>
      </dsp:txXfrm>
    </dsp:sp>
    <dsp:sp modelId="{6B2296B0-3FF5-4F52-B685-C6137F40EBF1}">
      <dsp:nvSpPr>
        <dsp:cNvPr id="0" name=""/>
        <dsp:cNvSpPr/>
      </dsp:nvSpPr>
      <dsp:spPr>
        <a:xfrm>
          <a:off x="1712776" y="1509306"/>
          <a:ext cx="2317092" cy="73918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শিকল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2776" y="1509306"/>
        <a:ext cx="2317092" cy="739183"/>
      </dsp:txXfrm>
    </dsp:sp>
    <dsp:sp modelId="{1716DD00-5642-4E84-878D-73FCAF622149}">
      <dsp:nvSpPr>
        <dsp:cNvPr id="0" name=""/>
        <dsp:cNvSpPr/>
      </dsp:nvSpPr>
      <dsp:spPr>
        <a:xfrm>
          <a:off x="3218887" y="2471050"/>
          <a:ext cx="1874641" cy="52233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অসম্পৃক্ত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4400" kern="1200" dirty="0"/>
        </a:p>
      </dsp:txBody>
      <dsp:txXfrm>
        <a:off x="3218887" y="2471050"/>
        <a:ext cx="1874641" cy="522334"/>
      </dsp:txXfrm>
    </dsp:sp>
    <dsp:sp modelId="{CCDAF888-CC78-40F5-9C92-5B95D026EB12}">
      <dsp:nvSpPr>
        <dsp:cNvPr id="0" name=""/>
        <dsp:cNvSpPr/>
      </dsp:nvSpPr>
      <dsp:spPr>
        <a:xfrm>
          <a:off x="952358" y="2536891"/>
          <a:ext cx="1059814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সম্পৃক্ত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2358" y="2536891"/>
        <a:ext cx="1059814" cy="529907"/>
      </dsp:txXfrm>
    </dsp:sp>
    <dsp:sp modelId="{C872CF66-7664-4C61-9AFA-2AF0FA2CA74E}">
      <dsp:nvSpPr>
        <dsp:cNvPr id="0" name=""/>
        <dsp:cNvSpPr/>
      </dsp:nvSpPr>
      <dsp:spPr>
        <a:xfrm>
          <a:off x="8034512" y="718944"/>
          <a:ext cx="2160780" cy="5299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4512" y="718944"/>
        <a:ext cx="2160780" cy="529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43C0-A00F-469A-B1FE-2722E2880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E17E2-1811-4833-9324-633393287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8C94F-EC87-44D7-BCCD-84577427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7F288-2EBE-427E-91EF-956F603A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D8B8F-D822-4ED2-8250-505EB01C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96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9C8E-34B0-417C-8618-470CE744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AAED1-553C-4E18-9498-613CCE4B1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9A37E-FA33-4E11-BE73-809755AA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7FE8-9C43-406D-B594-380FE72D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C2B8A-6D16-4250-9635-2B964CCF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776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8D932-44F6-414F-97AE-2C720F2C8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21B40-39A6-4155-96A4-8DBCF42B5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6156-31E3-4612-988C-E3AD15AF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54D1-FFA9-4374-A720-63126D94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F50B6-9F7B-40ED-809A-65800A2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38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4E96-77E7-453D-BD7F-F4724232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8470-C5E3-497C-8AA1-41C0F4BCD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8DE6-D44A-46F1-BA3D-0C394B3C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C697-C747-41B2-ADC6-046EE8B0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819F0-2C56-4212-83B9-8EAC7E7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60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E57F-FF5A-4922-ACAC-F69E1D94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31A3F-2A1F-4775-8AF5-37966FE70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40D5-A027-45D0-9F33-12766734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3116-3AAD-4997-A821-52934CD1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8CD8D-7489-4573-8DB6-CB98E339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30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2844-B4D9-49B0-A557-88CCE567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6E57-5EC6-4B45-AED9-005D8CB33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33E45-E4F6-4C49-A861-FFE0F4D55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CDA3F-7562-45E8-83EA-C971C809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ECBB4-8A4A-41E2-99C9-5D63EC86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4A4EA-4BEB-424E-9FD3-37EDE060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828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0322-85CD-4081-BAE0-30291EC6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DD49A-6E74-4996-915F-9F150C0C6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EA130-48F8-4EC5-B157-4B4A291FB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ACA5C-7511-41B4-901E-1C7BA1B4B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3D0F9-4FB5-4AF7-AD8B-6017F6A53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5DB322-5CD2-490B-A859-2520F4FA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1C6A-A37C-4DC1-9CA8-0F728C42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3BE7F-0970-483D-9E91-F3DA0466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674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AC70-9E74-4FDA-AAB5-E8C123C4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A41FB-75E9-4C0B-962B-B635FA36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EDF7D-975F-48E7-83E5-BFA8C1FB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6F732-3726-4E37-8C50-DB0739F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80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BF614-C0EC-48CD-BB59-98D6EFBE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64C20-CFB5-4C37-96FA-6CAB01EA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5F2AD-5F6A-438E-A8BD-8C65D3F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03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04-6870-4FFA-8412-7C34D91E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CFAB0-6250-492C-9884-6B81A94F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8FB5E-8839-4AB1-A583-074A08BA4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88714-9F40-47F4-8254-2D5C009D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54236-EE38-4C33-9892-8B623936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E5AEE-60D1-4953-8376-AF3A4B13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120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4501-C36F-4BB0-AA8E-CB57AEAD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09022-B22A-4E0B-AE73-2B74E010B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7A973-8428-4745-82A5-66046A4EA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8C31-4C0B-4D09-864F-F3FD77D1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34819-B382-4663-B886-F3D9FFA9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4485C-DDC0-4CFA-AA0B-1C693B38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242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/>
            </a:gs>
            <a:gs pos="100000">
              <a:schemeClr val="accent1">
                <a:lumMod val="5000"/>
                <a:lumOff val="95000"/>
              </a:schemeClr>
            </a:gs>
            <a:gs pos="99000">
              <a:srgbClr val="E7ECF7"/>
            </a:gs>
            <a:gs pos="94000">
              <a:srgbClr val="C8D5E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80AFF-1B9B-4DD8-8CDF-331BDFEC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A2730-D652-41BC-B764-CEF2A5C8C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49F92-3598-48ED-A5E4-B3F57AAB9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7E7E-5CAE-48E5-955D-7D49CCC356F2}" type="datetimeFigureOut">
              <a:rPr lang="en-SG" smtClean="0"/>
              <a:t>21/12/2019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4C22A-F35C-4232-8BA3-032FDAE29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26FF9-6C1D-4A49-9BB7-A63CBD8C5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5F66-F048-488E-8F7F-3B77498E93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46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530232-F2CE-45EF-A4F0-6F27B997E9EE}"/>
              </a:ext>
            </a:extLst>
          </p:cNvPr>
          <p:cNvSpPr txBox="1"/>
          <p:nvPr/>
        </p:nvSpPr>
        <p:spPr>
          <a:xfrm>
            <a:off x="3974386" y="964815"/>
            <a:ext cx="8118297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2149"/>
              </a:avLst>
            </a:prstTxWarp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মালটিমিডিয়া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SG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0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8E0263-D955-4964-BFDF-15C5131F689E}"/>
              </a:ext>
            </a:extLst>
          </p:cNvPr>
          <p:cNvSpPr txBox="1"/>
          <p:nvPr/>
        </p:nvSpPr>
        <p:spPr>
          <a:xfrm>
            <a:off x="1287137" y="409986"/>
            <a:ext cx="732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08262-517A-4070-945C-C02DAE1961F7}"/>
              </a:ext>
            </a:extLst>
          </p:cNvPr>
          <p:cNvSpPr txBox="1"/>
          <p:nvPr/>
        </p:nvSpPr>
        <p:spPr>
          <a:xfrm>
            <a:off x="1287137" y="1246591"/>
            <a:ext cx="9244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CCB1-8EF0-4FB8-838E-C7DC21EA1184}"/>
              </a:ext>
            </a:extLst>
          </p:cNvPr>
          <p:cNvSpPr txBox="1"/>
          <p:nvPr/>
        </p:nvSpPr>
        <p:spPr>
          <a:xfrm>
            <a:off x="1154935" y="3314302"/>
            <a:ext cx="1026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63524-A5C9-45B4-9317-C9156F85E0E6}"/>
              </a:ext>
            </a:extLst>
          </p:cNvPr>
          <p:cNvGrpSpPr/>
          <p:nvPr/>
        </p:nvGrpSpPr>
        <p:grpSpPr>
          <a:xfrm>
            <a:off x="946696" y="4637741"/>
            <a:ext cx="2736708" cy="1827141"/>
            <a:chOff x="946696" y="4637741"/>
            <a:chExt cx="2736708" cy="1827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F144DB-AA36-4B02-8E20-0A715FC96598}"/>
                    </a:ext>
                  </a:extLst>
                </p:cNvPr>
                <p:cNvSpPr txBox="1"/>
                <p:nvPr/>
              </p:nvSpPr>
              <p:spPr>
                <a:xfrm>
                  <a:off x="1751681" y="4637741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F144DB-AA36-4B02-8E20-0A715FC96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681" y="4637741"/>
                  <a:ext cx="912236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8521AD-7CC9-4092-BC79-DDFACB25F33F}"/>
                    </a:ext>
                  </a:extLst>
                </p:cNvPr>
                <p:cNvSpPr txBox="1"/>
                <p:nvPr/>
              </p:nvSpPr>
              <p:spPr>
                <a:xfrm>
                  <a:off x="2771168" y="5910884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8521AD-7CC9-4092-BC79-DDFACB25F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168" y="5910884"/>
                  <a:ext cx="912236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B6BEAC-D45B-4795-A17D-34BDA552DC57}"/>
                    </a:ext>
                  </a:extLst>
                </p:cNvPr>
                <p:cNvSpPr txBox="1"/>
                <p:nvPr/>
              </p:nvSpPr>
              <p:spPr>
                <a:xfrm>
                  <a:off x="946696" y="5907136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B6BEAC-D45B-4795-A17D-34BDA552D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696" y="5907136"/>
                  <a:ext cx="91223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E59AA6BA-A903-42DC-B03E-A9AAB3F3B235}"/>
                </a:ext>
              </a:extLst>
            </p:cNvPr>
            <p:cNvSpPr/>
            <p:nvPr/>
          </p:nvSpPr>
          <p:spPr>
            <a:xfrm rot="3304568">
              <a:off x="2045694" y="5504255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C05C3D71-A260-4729-94CC-94E59EADEA3B}"/>
                </a:ext>
              </a:extLst>
            </p:cNvPr>
            <p:cNvSpPr/>
            <p:nvPr/>
          </p:nvSpPr>
          <p:spPr>
            <a:xfrm>
              <a:off x="1737745" y="6187883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F628D622-7E10-44F9-ADD9-F71DF54C7982}"/>
                </a:ext>
              </a:extLst>
            </p:cNvPr>
            <p:cNvSpPr/>
            <p:nvPr/>
          </p:nvSpPr>
          <p:spPr>
            <a:xfrm rot="7910452">
              <a:off x="951472" y="5426403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8EC23E-A3CD-416F-86D8-3FFF470F0546}"/>
              </a:ext>
            </a:extLst>
          </p:cNvPr>
          <p:cNvGrpSpPr/>
          <p:nvPr/>
        </p:nvGrpSpPr>
        <p:grpSpPr>
          <a:xfrm>
            <a:off x="7703611" y="4500138"/>
            <a:ext cx="2736708" cy="1827141"/>
            <a:chOff x="7703611" y="4500138"/>
            <a:chExt cx="2736708" cy="1827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66F912-6427-4619-B04A-F49900C94C32}"/>
                    </a:ext>
                  </a:extLst>
                </p:cNvPr>
                <p:cNvSpPr txBox="1"/>
                <p:nvPr/>
              </p:nvSpPr>
              <p:spPr>
                <a:xfrm>
                  <a:off x="8508596" y="4500138"/>
                  <a:ext cx="105310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66F912-6427-4619-B04A-F49900C94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8596" y="4500138"/>
                  <a:ext cx="1053109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578993-E9B7-4BFA-AE58-57CB2E6801C4}"/>
                    </a:ext>
                  </a:extLst>
                </p:cNvPr>
                <p:cNvSpPr txBox="1"/>
                <p:nvPr/>
              </p:nvSpPr>
              <p:spPr>
                <a:xfrm>
                  <a:off x="9528083" y="5773281"/>
                  <a:ext cx="91223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578993-E9B7-4BFA-AE58-57CB2E6801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8083" y="5773281"/>
                  <a:ext cx="91223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443643A-B30C-4232-8DBF-2D92ED62EFAC}"/>
                    </a:ext>
                  </a:extLst>
                </p:cNvPr>
                <p:cNvSpPr txBox="1"/>
                <p:nvPr/>
              </p:nvSpPr>
              <p:spPr>
                <a:xfrm>
                  <a:off x="7703611" y="5769533"/>
                  <a:ext cx="105310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443643A-B30C-4232-8DBF-2D92ED62E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611" y="5769533"/>
                  <a:ext cx="1053109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Minus Sign 18">
              <a:extLst>
                <a:ext uri="{FF2B5EF4-FFF2-40B4-BE49-F238E27FC236}">
                  <a16:creationId xmlns:a16="http://schemas.microsoft.com/office/drawing/2014/main" id="{50FDAD56-D4E4-4168-B0ED-FBF75335BD73}"/>
                </a:ext>
              </a:extLst>
            </p:cNvPr>
            <p:cNvSpPr/>
            <p:nvPr/>
          </p:nvSpPr>
          <p:spPr>
            <a:xfrm rot="3304568">
              <a:off x="8802609" y="5366652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Minus Sign 19">
              <a:extLst>
                <a:ext uri="{FF2B5EF4-FFF2-40B4-BE49-F238E27FC236}">
                  <a16:creationId xmlns:a16="http://schemas.microsoft.com/office/drawing/2014/main" id="{728CD1A4-1648-4F05-985A-F4E97F503BE8}"/>
                </a:ext>
              </a:extLst>
            </p:cNvPr>
            <p:cNvSpPr/>
            <p:nvPr/>
          </p:nvSpPr>
          <p:spPr>
            <a:xfrm>
              <a:off x="8494660" y="6050280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Minus Sign 20">
              <a:extLst>
                <a:ext uri="{FF2B5EF4-FFF2-40B4-BE49-F238E27FC236}">
                  <a16:creationId xmlns:a16="http://schemas.microsoft.com/office/drawing/2014/main" id="{CB5F3D23-07D5-4CB9-B7E8-705CE701CB49}"/>
                </a:ext>
              </a:extLst>
            </p:cNvPr>
            <p:cNvSpPr/>
            <p:nvPr/>
          </p:nvSpPr>
          <p:spPr>
            <a:xfrm rot="7910452">
              <a:off x="7708387" y="5288800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Minus Sign 21">
              <a:extLst>
                <a:ext uri="{FF2B5EF4-FFF2-40B4-BE49-F238E27FC236}">
                  <a16:creationId xmlns:a16="http://schemas.microsoft.com/office/drawing/2014/main" id="{9DFCE394-1DAF-4CDD-96AC-8F4E716FE6C2}"/>
                </a:ext>
              </a:extLst>
            </p:cNvPr>
            <p:cNvSpPr/>
            <p:nvPr/>
          </p:nvSpPr>
          <p:spPr>
            <a:xfrm rot="7910452">
              <a:off x="7837959" y="5426404"/>
              <a:ext cx="1123720" cy="13939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AD0355-0E33-4CF6-9E10-240EF69FC155}"/>
              </a:ext>
            </a:extLst>
          </p:cNvPr>
          <p:cNvSpPr txBox="1"/>
          <p:nvPr/>
        </p:nvSpPr>
        <p:spPr>
          <a:xfrm>
            <a:off x="3608120" y="5961180"/>
            <a:ext cx="285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16A7B7-ECD3-498A-B8B6-42D995DD8F3B}"/>
              </a:ext>
            </a:extLst>
          </p:cNvPr>
          <p:cNvSpPr txBox="1"/>
          <p:nvPr/>
        </p:nvSpPr>
        <p:spPr>
          <a:xfrm>
            <a:off x="7973097" y="6182880"/>
            <a:ext cx="355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4" grpId="0"/>
      <p:bldP spid="24" grpId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93807A-6382-4A7C-A81F-6C7BE66A7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447733"/>
              </p:ext>
            </p:extLst>
          </p:nvPr>
        </p:nvGraphicFramePr>
        <p:xfrm>
          <a:off x="369870" y="616448"/>
          <a:ext cx="10818687" cy="607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47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FE801BE3-1900-4166-9272-0198F788D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80A4824-11A3-40E0-A583-0117BE6F0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B178340-7543-4907-B94A-70A123D3D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D443841-68B7-4130-86AE-046D02E41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872CF66-7664-4C61-9AFA-2AF0FA2CA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1ED931C-87CF-4A20-AEA6-80BD2F00E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5CFBA55-DD83-43FE-88E4-8D7229605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D035FF8-3DE2-4C5B-948E-7ED9572B1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B2296B0-3FF5-4F52-B685-C6137F40E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6851194-3541-496E-9395-B4A90A5CB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F29294C-3283-46B1-A5C5-94AF71C85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8586689-97CA-4E98-8751-F40A1AF3D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595E4D5-5C78-49C5-8E32-0881A25D9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8D66EA1D-0EE1-4A4E-A559-D65204FB6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1716DD00-5642-4E84-878D-73FCAF622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EA851B45-A8F4-42CE-8347-CB878B74F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CCDAF888-CC78-40F5-9C92-5B95D026E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822EF-23DA-4912-A42B-2E5CDD097E46}"/>
              </a:ext>
            </a:extLst>
          </p:cNvPr>
          <p:cNvSpPr txBox="1"/>
          <p:nvPr/>
        </p:nvSpPr>
        <p:spPr>
          <a:xfrm>
            <a:off x="472611" y="431515"/>
            <a:ext cx="3298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05717-486F-4EBF-8B46-49CD9020F602}"/>
              </a:ext>
            </a:extLst>
          </p:cNvPr>
          <p:cNvSpPr txBox="1"/>
          <p:nvPr/>
        </p:nvSpPr>
        <p:spPr>
          <a:xfrm>
            <a:off x="801385" y="3044279"/>
            <a:ext cx="1036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43E4F-17F4-471D-9D5D-8A0BABDB2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50" y="122170"/>
            <a:ext cx="2789137" cy="1618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F96CE-D5DB-4603-9B67-64F9E2319AF4}"/>
              </a:ext>
            </a:extLst>
          </p:cNvPr>
          <p:cNvSpPr txBox="1"/>
          <p:nvPr/>
        </p:nvSpPr>
        <p:spPr>
          <a:xfrm>
            <a:off x="9298112" y="431515"/>
            <a:ext cx="242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313455-7A3F-4450-A474-CB83656F6E0E}"/>
                  </a:ext>
                </a:extLst>
              </p:cNvPr>
              <p:cNvSpPr txBox="1"/>
              <p:nvPr/>
            </p:nvSpPr>
            <p:spPr>
              <a:xfrm>
                <a:off x="4637070" y="446924"/>
                <a:ext cx="199734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313455-7A3F-4450-A474-CB83656F6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70" y="446924"/>
                <a:ext cx="199734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06723-AAD0-4CBB-87FD-A9F28624D29E}"/>
                  </a:ext>
                </a:extLst>
              </p:cNvPr>
              <p:cNvSpPr txBox="1"/>
              <p:nvPr/>
            </p:nvSpPr>
            <p:spPr>
              <a:xfrm>
                <a:off x="8051515" y="1143855"/>
                <a:ext cx="199734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06723-AAD0-4CBB-87FD-A9F28624D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15" y="1143855"/>
                <a:ext cx="199734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2BB1-2867-491D-855F-B1BEC7737A08}"/>
                  </a:ext>
                </a:extLst>
              </p:cNvPr>
              <p:cNvSpPr txBox="1"/>
              <p:nvPr/>
            </p:nvSpPr>
            <p:spPr>
              <a:xfrm>
                <a:off x="1460644" y="1575253"/>
                <a:ext cx="23351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DF2BB1-2867-491D-855F-B1BEC7737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44" y="1575253"/>
                <a:ext cx="23351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F3961-5619-42CC-A240-8028F08002C1}"/>
                  </a:ext>
                </a:extLst>
              </p:cNvPr>
              <p:cNvSpPr txBox="1"/>
              <p:nvPr/>
            </p:nvSpPr>
            <p:spPr>
              <a:xfrm>
                <a:off x="5137810" y="2159518"/>
                <a:ext cx="23351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F3961-5619-42CC-A240-8028F0800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810" y="2159518"/>
                <a:ext cx="233519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620B717-71FA-4AC4-B2D1-234CB1C931AA}"/>
              </a:ext>
            </a:extLst>
          </p:cNvPr>
          <p:cNvSpPr txBox="1"/>
          <p:nvPr/>
        </p:nvSpPr>
        <p:spPr>
          <a:xfrm>
            <a:off x="986319" y="3719245"/>
            <a:ext cx="10007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্যকরী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েণিভুক্ত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8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B2BA2B4-0402-4C9F-9F63-E5CC82A5D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839007"/>
                  </p:ext>
                </p:extLst>
              </p:nvPr>
            </p:nvGraphicFramePr>
            <p:xfrm>
              <a:off x="667820" y="400692"/>
              <a:ext cx="10911156" cy="6123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5776">
                      <a:extLst>
                        <a:ext uri="{9D8B030D-6E8A-4147-A177-3AD203B41FA5}">
                          <a16:colId xmlns:a16="http://schemas.microsoft.com/office/drawing/2014/main" val="1468775316"/>
                        </a:ext>
                      </a:extLst>
                    </a:gridCol>
                    <a:gridCol w="3652690">
                      <a:extLst>
                        <a:ext uri="{9D8B030D-6E8A-4147-A177-3AD203B41FA5}">
                          <a16:colId xmlns:a16="http://schemas.microsoft.com/office/drawing/2014/main" val="3623276352"/>
                        </a:ext>
                      </a:extLst>
                    </a:gridCol>
                    <a:gridCol w="3652690">
                      <a:extLst>
                        <a:ext uri="{9D8B030D-6E8A-4147-A177-3AD203B41FA5}">
                          <a16:colId xmlns:a16="http://schemas.microsoft.com/office/drawing/2014/main" val="2244850825"/>
                        </a:ext>
                      </a:extLst>
                    </a:gridCol>
                  </a:tblGrid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য়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শ্রেণি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সাধারণ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উদাহরণ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877816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33090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819792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4856331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SG" sz="36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SG" sz="36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SG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OH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𝑂𝐻</m:t>
                                </m:r>
                              </m:oMath>
                            </m:oMathPara>
                          </a14:m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3571994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𝐶𝐻𝑂</m:t>
                                </m:r>
                              </m:oMath>
                            </m:oMathPara>
                          </a14:m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𝐶𝐻𝑂</m:t>
                                </m:r>
                              </m:oMath>
                            </m:oMathPara>
                          </a14:m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088658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র্বক্সিলিক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+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𝐶𝑂𝑂𝐻</m:t>
                                </m:r>
                              </m:oMath>
                            </m:oMathPara>
                          </a14:m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𝐶𝑂𝑂𝐻</m:t>
                                </m:r>
                              </m:oMath>
                            </m:oMathPara>
                          </a14:m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018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B2BA2B4-0402-4C9F-9F63-E5CC82A5D8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839007"/>
                  </p:ext>
                </p:extLst>
              </p:nvPr>
            </p:nvGraphicFramePr>
            <p:xfrm>
              <a:off x="667820" y="400692"/>
              <a:ext cx="10911156" cy="61233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5776">
                      <a:extLst>
                        <a:ext uri="{9D8B030D-6E8A-4147-A177-3AD203B41FA5}">
                          <a16:colId xmlns:a16="http://schemas.microsoft.com/office/drawing/2014/main" val="1468775316"/>
                        </a:ext>
                      </a:extLst>
                    </a:gridCol>
                    <a:gridCol w="3652690">
                      <a:extLst>
                        <a:ext uri="{9D8B030D-6E8A-4147-A177-3AD203B41FA5}">
                          <a16:colId xmlns:a16="http://schemas.microsoft.com/office/drawing/2014/main" val="3623276352"/>
                        </a:ext>
                      </a:extLst>
                    </a:gridCol>
                    <a:gridCol w="3652690">
                      <a:extLst>
                        <a:ext uri="{9D8B030D-6E8A-4147-A177-3AD203B41FA5}">
                          <a16:colId xmlns:a16="http://schemas.microsoft.com/office/drawing/2014/main" val="2244850825"/>
                        </a:ext>
                      </a:extLst>
                    </a:gridCol>
                  </a:tblGrid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ী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য়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শ্রেণি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সাধারণ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উদাহরণ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877816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998" t="-111189" r="-100835" b="-504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833090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998" t="-209722" r="-100835" b="-4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819792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998" t="-309722" r="-100835" b="-3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667" t="-309722" r="-667" b="-30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56331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998" t="-409722" r="-100835" b="-2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667" t="-409722" r="-667" b="-20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571994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998" t="-513287" r="-100835" b="-102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667" t="-513287" r="-667" b="-102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8088658"/>
                      </a:ext>
                    </a:extLst>
                  </a:tr>
                  <a:tr h="87477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র্বক্সিলিক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998" t="-609028" r="-100835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667" t="-609028" r="-66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018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699DF3-C6F9-44CC-9237-4C9C4F699AE1}"/>
                  </a:ext>
                </a:extLst>
              </p:cNvPr>
              <p:cNvSpPr txBox="1"/>
              <p:nvPr/>
            </p:nvSpPr>
            <p:spPr>
              <a:xfrm>
                <a:off x="9173111" y="1525710"/>
                <a:ext cx="129111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699DF3-C6F9-44CC-9237-4C9C4F699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111" y="1525710"/>
                <a:ext cx="129111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089D4-6125-4742-86EF-B743C5F07DB3}"/>
                  </a:ext>
                </a:extLst>
              </p:cNvPr>
              <p:cNvSpPr txBox="1"/>
              <p:nvPr/>
            </p:nvSpPr>
            <p:spPr>
              <a:xfrm>
                <a:off x="9334339" y="2275724"/>
                <a:ext cx="9686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A089D4-6125-4742-86EF-B743C5F07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39" y="2275724"/>
                <a:ext cx="96866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DEBEA-DD43-4EEF-AE12-C50696E5DB8F}"/>
              </a:ext>
            </a:extLst>
          </p:cNvPr>
          <p:cNvSpPr txBox="1"/>
          <p:nvPr/>
        </p:nvSpPr>
        <p:spPr>
          <a:xfrm>
            <a:off x="349322" y="205483"/>
            <a:ext cx="309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86C3B-0CBA-47B7-BA1C-E7335814DFE6}"/>
              </a:ext>
            </a:extLst>
          </p:cNvPr>
          <p:cNvSpPr txBox="1"/>
          <p:nvPr/>
        </p:nvSpPr>
        <p:spPr>
          <a:xfrm>
            <a:off x="452062" y="2597435"/>
            <a:ext cx="920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119BC-26A9-42D0-817C-24F88DB75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84" y="119805"/>
            <a:ext cx="1935823" cy="1422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E57CB-0C9C-4AD2-815D-C13546FCB299}"/>
              </a:ext>
            </a:extLst>
          </p:cNvPr>
          <p:cNvSpPr txBox="1"/>
          <p:nvPr/>
        </p:nvSpPr>
        <p:spPr>
          <a:xfrm>
            <a:off x="9842643" y="400692"/>
            <a:ext cx="193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D1726-5042-4DEA-856C-A059CB5A2AF6}"/>
              </a:ext>
            </a:extLst>
          </p:cNvPr>
          <p:cNvGrpSpPr/>
          <p:nvPr/>
        </p:nvGrpSpPr>
        <p:grpSpPr>
          <a:xfrm>
            <a:off x="502770" y="93675"/>
            <a:ext cx="4201431" cy="3619009"/>
            <a:chOff x="3523373" y="329981"/>
            <a:chExt cx="3559579" cy="3840810"/>
          </a:xfrm>
        </p:grpSpPr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6A8B9A0B-6C27-4A7A-9E4F-5E805730958D}"/>
                </a:ext>
              </a:extLst>
            </p:cNvPr>
            <p:cNvSpPr/>
            <p:nvPr/>
          </p:nvSpPr>
          <p:spPr>
            <a:xfrm rot="5155159">
              <a:off x="4616315" y="1079566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E353851C-6978-4A47-8F35-5A2800AB3942}"/>
                </a:ext>
              </a:extLst>
            </p:cNvPr>
            <p:cNvSpPr/>
            <p:nvPr/>
          </p:nvSpPr>
          <p:spPr>
            <a:xfrm>
              <a:off x="4323821" y="329981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Minus Sign 7">
              <a:extLst>
                <a:ext uri="{FF2B5EF4-FFF2-40B4-BE49-F238E27FC236}">
                  <a16:creationId xmlns:a16="http://schemas.microsoft.com/office/drawing/2014/main" id="{F9194158-86FD-46CC-BEE4-13B3C2399B62}"/>
                </a:ext>
              </a:extLst>
            </p:cNvPr>
            <p:cNvSpPr/>
            <p:nvPr/>
          </p:nvSpPr>
          <p:spPr>
            <a:xfrm rot="21236695">
              <a:off x="4117062" y="1834284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Minus Sign 8">
              <a:extLst>
                <a:ext uri="{FF2B5EF4-FFF2-40B4-BE49-F238E27FC236}">
                  <a16:creationId xmlns:a16="http://schemas.microsoft.com/office/drawing/2014/main" id="{C2CFC47C-4E12-4A2B-B885-D0DBC0D44D84}"/>
                </a:ext>
              </a:extLst>
            </p:cNvPr>
            <p:cNvSpPr/>
            <p:nvPr/>
          </p:nvSpPr>
          <p:spPr>
            <a:xfrm>
              <a:off x="5483209" y="1687360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Minus Sign 9">
              <a:extLst>
                <a:ext uri="{FF2B5EF4-FFF2-40B4-BE49-F238E27FC236}">
                  <a16:creationId xmlns:a16="http://schemas.microsoft.com/office/drawing/2014/main" id="{E992D9E1-30C9-4D1D-A797-0A70B2524A0E}"/>
                </a:ext>
              </a:extLst>
            </p:cNvPr>
            <p:cNvSpPr/>
            <p:nvPr/>
          </p:nvSpPr>
          <p:spPr>
            <a:xfrm rot="5155159">
              <a:off x="4841485" y="2466578"/>
              <a:ext cx="824715" cy="898026"/>
            </a:xfrm>
            <a:prstGeom prst="mathMinus">
              <a:avLst/>
            </a:prstGeom>
            <a:solidFill>
              <a:schemeClr val="accent6">
                <a:lumMod val="75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2AC009E-BBFF-4EF8-9381-6BD1E9C19C93}"/>
                </a:ext>
              </a:extLst>
            </p:cNvPr>
            <p:cNvSpPr/>
            <p:nvPr/>
          </p:nvSpPr>
          <p:spPr>
            <a:xfrm>
              <a:off x="5808957" y="1442867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36A67E2C-F836-4562-9017-F0D082D022F1}"/>
                </a:ext>
              </a:extLst>
            </p:cNvPr>
            <p:cNvSpPr/>
            <p:nvPr/>
          </p:nvSpPr>
          <p:spPr>
            <a:xfrm>
              <a:off x="4629347" y="2783779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5A19609-4417-4E7F-80CE-7D9E730F5F35}"/>
                </a:ext>
              </a:extLst>
            </p:cNvPr>
            <p:cNvSpPr/>
            <p:nvPr/>
          </p:nvSpPr>
          <p:spPr>
            <a:xfrm>
              <a:off x="3523373" y="1704976"/>
              <a:ext cx="1273995" cy="1387012"/>
            </a:xfrm>
            <a:prstGeom prst="flowChartConnector">
              <a:avLst/>
            </a:prstGeom>
            <a:solidFill>
              <a:schemeClr val="tx1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7ADD6FB6-F228-4B83-BE8F-DF730BCAE0BD}"/>
                </a:ext>
              </a:extLst>
            </p:cNvPr>
            <p:cNvSpPr/>
            <p:nvPr/>
          </p:nvSpPr>
          <p:spPr>
            <a:xfrm>
              <a:off x="4551452" y="1479478"/>
              <a:ext cx="1273995" cy="1387012"/>
            </a:xfrm>
            <a:prstGeom prst="flowChartConnector">
              <a:avLst/>
            </a:prstGeom>
            <a:solidFill>
              <a:srgbClr val="C0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8FFD2-7BCE-4D4C-851E-CFFFC312D4DE}"/>
              </a:ext>
            </a:extLst>
          </p:cNvPr>
          <p:cNvGrpSpPr/>
          <p:nvPr/>
        </p:nvGrpSpPr>
        <p:grpSpPr>
          <a:xfrm>
            <a:off x="5086207" y="378943"/>
            <a:ext cx="5658241" cy="3050057"/>
            <a:chOff x="5086207" y="378943"/>
            <a:chExt cx="5659219" cy="222561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B8266A3F-31F0-4A42-80E3-4D25C1211DAC}"/>
                </a:ext>
              </a:extLst>
            </p:cNvPr>
            <p:cNvSpPr/>
            <p:nvPr/>
          </p:nvSpPr>
          <p:spPr>
            <a:xfrm>
              <a:off x="6235547" y="1223055"/>
              <a:ext cx="616945" cy="5947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5A8A63D7-E015-4BE5-831E-CDD2DFCC09ED}"/>
                </a:ext>
              </a:extLst>
            </p:cNvPr>
            <p:cNvSpPr/>
            <p:nvPr/>
          </p:nvSpPr>
          <p:spPr>
            <a:xfrm>
              <a:off x="7588786" y="1230582"/>
              <a:ext cx="616945" cy="5947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ADB58FBF-E43A-4FEA-91A6-C5EC0A327DE2}"/>
                </a:ext>
              </a:extLst>
            </p:cNvPr>
            <p:cNvSpPr/>
            <p:nvPr/>
          </p:nvSpPr>
          <p:spPr>
            <a:xfrm>
              <a:off x="9003536" y="1230582"/>
              <a:ext cx="616945" cy="5947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D43ECE-C288-4DA5-BB48-694FE90438AD}"/>
                </a:ext>
              </a:extLst>
            </p:cNvPr>
            <p:cNvSpPr/>
            <p:nvPr/>
          </p:nvSpPr>
          <p:spPr>
            <a:xfrm>
              <a:off x="9576414" y="1437313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56F13F-55F8-43B8-83EB-D7E24117950C}"/>
                </a:ext>
              </a:extLst>
            </p:cNvPr>
            <p:cNvSpPr/>
            <p:nvPr/>
          </p:nvSpPr>
          <p:spPr>
            <a:xfrm>
              <a:off x="5468498" y="1437313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D307EE-F372-4B0A-B04F-C288FC8F8EF0}"/>
                </a:ext>
              </a:extLst>
            </p:cNvPr>
            <p:cNvSpPr/>
            <p:nvPr/>
          </p:nvSpPr>
          <p:spPr>
            <a:xfrm>
              <a:off x="8205731" y="1444840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A3092-5E23-457D-904C-28E3A825F884}"/>
                </a:ext>
              </a:extLst>
            </p:cNvPr>
            <p:cNvSpPr/>
            <p:nvPr/>
          </p:nvSpPr>
          <p:spPr>
            <a:xfrm>
              <a:off x="6808883" y="1437313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469CE1-0586-4410-881D-A06D9E6B404B}"/>
                </a:ext>
              </a:extLst>
            </p:cNvPr>
            <p:cNvSpPr/>
            <p:nvPr/>
          </p:nvSpPr>
          <p:spPr>
            <a:xfrm rot="5196909">
              <a:off x="6274110" y="954348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15EEBC-FCF0-4F6B-A7D6-EBCDEA2A760F}"/>
                </a:ext>
              </a:extLst>
            </p:cNvPr>
            <p:cNvSpPr/>
            <p:nvPr/>
          </p:nvSpPr>
          <p:spPr>
            <a:xfrm rot="5196909">
              <a:off x="7642454" y="954347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2F1871-1791-4848-A025-78F5B6D14BBD}"/>
                </a:ext>
              </a:extLst>
            </p:cNvPr>
            <p:cNvSpPr/>
            <p:nvPr/>
          </p:nvSpPr>
          <p:spPr>
            <a:xfrm rot="5196909">
              <a:off x="9098768" y="972922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AC32E1-7C16-4B27-930C-348055ED3B66}"/>
                </a:ext>
              </a:extLst>
            </p:cNvPr>
            <p:cNvSpPr/>
            <p:nvPr/>
          </p:nvSpPr>
          <p:spPr>
            <a:xfrm rot="5196909">
              <a:off x="6340168" y="1923516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5D2206-DFE5-4258-AAFE-325CF229E0EE}"/>
                </a:ext>
              </a:extLst>
            </p:cNvPr>
            <p:cNvSpPr/>
            <p:nvPr/>
          </p:nvSpPr>
          <p:spPr>
            <a:xfrm rot="5196909">
              <a:off x="7674630" y="1923515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163A065-0FCD-4F72-8C5C-300216F23647}"/>
                </a:ext>
              </a:extLst>
            </p:cNvPr>
            <p:cNvSpPr/>
            <p:nvPr/>
          </p:nvSpPr>
          <p:spPr>
            <a:xfrm rot="5196909">
              <a:off x="9117477" y="1942599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9573F7EA-C617-4715-A6A0-F5E731B48A03}"/>
                </a:ext>
              </a:extLst>
            </p:cNvPr>
            <p:cNvSpPr/>
            <p:nvPr/>
          </p:nvSpPr>
          <p:spPr>
            <a:xfrm>
              <a:off x="6234125" y="3789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31CA4374-A0A4-4DB5-9E3D-CCBC82852134}"/>
                </a:ext>
              </a:extLst>
            </p:cNvPr>
            <p:cNvSpPr/>
            <p:nvPr/>
          </p:nvSpPr>
          <p:spPr>
            <a:xfrm>
              <a:off x="7588786" y="3789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A72D49B9-BE2B-469E-8028-61273ABB6C3C}"/>
                </a:ext>
              </a:extLst>
            </p:cNvPr>
            <p:cNvSpPr/>
            <p:nvPr/>
          </p:nvSpPr>
          <p:spPr>
            <a:xfrm>
              <a:off x="9049352" y="3789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221AF3D4-EA32-4671-8971-B827E29FBDFC}"/>
                </a:ext>
              </a:extLst>
            </p:cNvPr>
            <p:cNvSpPr/>
            <p:nvPr/>
          </p:nvSpPr>
          <p:spPr>
            <a:xfrm>
              <a:off x="5086207" y="1301290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7FA99059-E78A-4DC9-8ABB-52388F5094BB}"/>
                </a:ext>
              </a:extLst>
            </p:cNvPr>
            <p:cNvSpPr/>
            <p:nvPr/>
          </p:nvSpPr>
          <p:spPr>
            <a:xfrm>
              <a:off x="10271700" y="1282206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D7A719DE-C80D-422D-A0B8-9710D3480D80}"/>
                </a:ext>
              </a:extLst>
            </p:cNvPr>
            <p:cNvSpPr/>
            <p:nvPr/>
          </p:nvSpPr>
          <p:spPr>
            <a:xfrm>
              <a:off x="7655751" y="2104696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1BB4C0F1-36AD-492C-ADD7-A67F721BAF3F}"/>
                </a:ext>
              </a:extLst>
            </p:cNvPr>
            <p:cNvSpPr/>
            <p:nvPr/>
          </p:nvSpPr>
          <p:spPr>
            <a:xfrm>
              <a:off x="9102688" y="2119814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A2342C3B-5699-459B-98F9-CD44AD0BE411}"/>
                </a:ext>
              </a:extLst>
            </p:cNvPr>
            <p:cNvSpPr/>
            <p:nvPr/>
          </p:nvSpPr>
          <p:spPr>
            <a:xfrm>
              <a:off x="6307156" y="21182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5C881E8-A043-4D3C-99C7-3D48AF69D2F4}"/>
              </a:ext>
            </a:extLst>
          </p:cNvPr>
          <p:cNvSpPr txBox="1"/>
          <p:nvPr/>
        </p:nvSpPr>
        <p:spPr>
          <a:xfrm>
            <a:off x="850591" y="3493319"/>
            <a:ext cx="2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17403F-5AF8-4FBC-B80F-7CD3FB54E931}"/>
              </a:ext>
            </a:extLst>
          </p:cNvPr>
          <p:cNvSpPr txBox="1"/>
          <p:nvPr/>
        </p:nvSpPr>
        <p:spPr>
          <a:xfrm>
            <a:off x="6676266" y="3597536"/>
            <a:ext cx="2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প্রোপেন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E5B035-A7F3-4592-A21A-ECE4A7F08C79}"/>
              </a:ext>
            </a:extLst>
          </p:cNvPr>
          <p:cNvSpPr txBox="1"/>
          <p:nvPr/>
        </p:nvSpPr>
        <p:spPr>
          <a:xfrm>
            <a:off x="654763" y="4500231"/>
            <a:ext cx="9627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70EC5A-F450-42B2-8DD2-91EEC10DB783}"/>
              </a:ext>
            </a:extLst>
          </p:cNvPr>
          <p:cNvGrpSpPr/>
          <p:nvPr/>
        </p:nvGrpSpPr>
        <p:grpSpPr>
          <a:xfrm>
            <a:off x="2849783" y="378943"/>
            <a:ext cx="2878988" cy="2375274"/>
            <a:chOff x="5086207" y="378943"/>
            <a:chExt cx="5659219" cy="222561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F28397D-F2A9-475F-B7E2-DDC0FB2BA8A8}"/>
                </a:ext>
              </a:extLst>
            </p:cNvPr>
            <p:cNvSpPr/>
            <p:nvPr/>
          </p:nvSpPr>
          <p:spPr>
            <a:xfrm>
              <a:off x="6235547" y="1223055"/>
              <a:ext cx="616945" cy="5947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55671FA3-3B48-48AD-8DBD-04A51226409C}"/>
                </a:ext>
              </a:extLst>
            </p:cNvPr>
            <p:cNvSpPr/>
            <p:nvPr/>
          </p:nvSpPr>
          <p:spPr>
            <a:xfrm>
              <a:off x="7588786" y="1230582"/>
              <a:ext cx="616945" cy="5947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77F24A3E-7825-413D-AB90-2E38F4BA2103}"/>
                </a:ext>
              </a:extLst>
            </p:cNvPr>
            <p:cNvSpPr/>
            <p:nvPr/>
          </p:nvSpPr>
          <p:spPr>
            <a:xfrm>
              <a:off x="9003536" y="1230582"/>
              <a:ext cx="616945" cy="5947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A8164A-D7C0-467E-BB7D-F93BA8BDD0C8}"/>
                </a:ext>
              </a:extLst>
            </p:cNvPr>
            <p:cNvSpPr/>
            <p:nvPr/>
          </p:nvSpPr>
          <p:spPr>
            <a:xfrm>
              <a:off x="9576414" y="1437313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8885B-0271-4658-8BD4-A16755A3890D}"/>
                </a:ext>
              </a:extLst>
            </p:cNvPr>
            <p:cNvSpPr/>
            <p:nvPr/>
          </p:nvSpPr>
          <p:spPr>
            <a:xfrm>
              <a:off x="5468498" y="1437313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C649E4-32E9-4A52-BC76-BC358DB5E754}"/>
                </a:ext>
              </a:extLst>
            </p:cNvPr>
            <p:cNvSpPr/>
            <p:nvPr/>
          </p:nvSpPr>
          <p:spPr>
            <a:xfrm>
              <a:off x="8205731" y="1444840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A6233B-3347-4A56-8815-0C753D396207}"/>
                </a:ext>
              </a:extLst>
            </p:cNvPr>
            <p:cNvSpPr/>
            <p:nvPr/>
          </p:nvSpPr>
          <p:spPr>
            <a:xfrm>
              <a:off x="6808883" y="1437313"/>
              <a:ext cx="797805" cy="16621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1A00A3-A0E6-4800-A62E-679C1112BBAE}"/>
                </a:ext>
              </a:extLst>
            </p:cNvPr>
            <p:cNvSpPr/>
            <p:nvPr/>
          </p:nvSpPr>
          <p:spPr>
            <a:xfrm rot="5196909">
              <a:off x="6274110" y="954348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BACBE0-741A-4C0D-BB80-C34D01573393}"/>
                </a:ext>
              </a:extLst>
            </p:cNvPr>
            <p:cNvSpPr/>
            <p:nvPr/>
          </p:nvSpPr>
          <p:spPr>
            <a:xfrm rot="5196909">
              <a:off x="7642454" y="954347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F0D9A1-DBAF-47D2-8255-519FD2EFBEE9}"/>
                </a:ext>
              </a:extLst>
            </p:cNvPr>
            <p:cNvSpPr/>
            <p:nvPr/>
          </p:nvSpPr>
          <p:spPr>
            <a:xfrm rot="5196909">
              <a:off x="9098768" y="972922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28C945-8CAE-4C6E-83D9-CB1415839819}"/>
                </a:ext>
              </a:extLst>
            </p:cNvPr>
            <p:cNvSpPr/>
            <p:nvPr/>
          </p:nvSpPr>
          <p:spPr>
            <a:xfrm rot="5196909">
              <a:off x="6340168" y="1923516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74974-4ECA-46C6-8D8E-F3546F9EE25A}"/>
                </a:ext>
              </a:extLst>
            </p:cNvPr>
            <p:cNvSpPr/>
            <p:nvPr/>
          </p:nvSpPr>
          <p:spPr>
            <a:xfrm rot="5196909">
              <a:off x="7674630" y="1923515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E210E3-775E-4479-933A-0975760C0871}"/>
                </a:ext>
              </a:extLst>
            </p:cNvPr>
            <p:cNvSpPr/>
            <p:nvPr/>
          </p:nvSpPr>
          <p:spPr>
            <a:xfrm rot="5196909">
              <a:off x="9117477" y="1942599"/>
              <a:ext cx="426479" cy="11966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7D577AEE-5648-49F1-B2AA-C2346A9B1633}"/>
                </a:ext>
              </a:extLst>
            </p:cNvPr>
            <p:cNvSpPr/>
            <p:nvPr/>
          </p:nvSpPr>
          <p:spPr>
            <a:xfrm>
              <a:off x="6234125" y="3789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227DF5E1-9F81-4B30-93F3-5F6CA83725ED}"/>
                </a:ext>
              </a:extLst>
            </p:cNvPr>
            <p:cNvSpPr/>
            <p:nvPr/>
          </p:nvSpPr>
          <p:spPr>
            <a:xfrm>
              <a:off x="7588786" y="3789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142EF93F-C9C6-466C-9DBB-3CF4999AB1F5}"/>
                </a:ext>
              </a:extLst>
            </p:cNvPr>
            <p:cNvSpPr/>
            <p:nvPr/>
          </p:nvSpPr>
          <p:spPr>
            <a:xfrm>
              <a:off x="9049352" y="3789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0AF01C56-71B0-4965-8E81-A88625D31112}"/>
                </a:ext>
              </a:extLst>
            </p:cNvPr>
            <p:cNvSpPr/>
            <p:nvPr/>
          </p:nvSpPr>
          <p:spPr>
            <a:xfrm>
              <a:off x="5086207" y="1301290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34C8236D-2805-49BB-89E4-A89A9DDF062B}"/>
                </a:ext>
              </a:extLst>
            </p:cNvPr>
            <p:cNvSpPr/>
            <p:nvPr/>
          </p:nvSpPr>
          <p:spPr>
            <a:xfrm>
              <a:off x="10271700" y="1282206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2124CEF1-327F-48F0-9E81-92300E3BECCB}"/>
                </a:ext>
              </a:extLst>
            </p:cNvPr>
            <p:cNvSpPr/>
            <p:nvPr/>
          </p:nvSpPr>
          <p:spPr>
            <a:xfrm>
              <a:off x="7655751" y="2104696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52420A1B-1B7B-4EC9-967B-BA7036697CB7}"/>
                </a:ext>
              </a:extLst>
            </p:cNvPr>
            <p:cNvSpPr/>
            <p:nvPr/>
          </p:nvSpPr>
          <p:spPr>
            <a:xfrm>
              <a:off x="9102688" y="2119814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E740EB4F-C1D4-4D3E-8DA6-C2083BECD2E6}"/>
                </a:ext>
              </a:extLst>
            </p:cNvPr>
            <p:cNvSpPr/>
            <p:nvPr/>
          </p:nvSpPr>
          <p:spPr>
            <a:xfrm>
              <a:off x="6307156" y="2118243"/>
              <a:ext cx="473726" cy="48474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44C8587-606B-4EAE-B0CE-746EC9F31DEF}"/>
              </a:ext>
            </a:extLst>
          </p:cNvPr>
          <p:cNvSpPr txBox="1"/>
          <p:nvPr/>
        </p:nvSpPr>
        <p:spPr>
          <a:xfrm>
            <a:off x="674106" y="2752540"/>
            <a:ext cx="96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C0641-71EE-4E4A-ABBF-6DAE5A59E295}"/>
                  </a:ext>
                </a:extLst>
              </p:cNvPr>
              <p:cNvSpPr txBox="1"/>
              <p:nvPr/>
            </p:nvSpPr>
            <p:spPr>
              <a:xfrm>
                <a:off x="713828" y="3158220"/>
                <a:ext cx="112985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অ্যালকেনের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১ ,২,৩ , , ,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8C0641-71EE-4E4A-ABBF-6DAE5A59E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8" y="3158220"/>
                <a:ext cx="11298538" cy="1200329"/>
              </a:xfrm>
              <a:prstGeom prst="rect">
                <a:avLst/>
              </a:prstGeom>
              <a:blipFill>
                <a:blip r:embed="rId2"/>
                <a:stretch>
                  <a:fillRect l="-1456" t="-6599" b="-1827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B59A799-047B-482D-A0FC-FD3E5059C6B6}"/>
              </a:ext>
            </a:extLst>
          </p:cNvPr>
          <p:cNvSpPr txBox="1"/>
          <p:nvPr/>
        </p:nvSpPr>
        <p:spPr>
          <a:xfrm>
            <a:off x="713828" y="3407253"/>
            <a:ext cx="1129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903B9-E5BC-4BF1-8B17-49C4647CCB0D}"/>
              </a:ext>
            </a:extLst>
          </p:cNvPr>
          <p:cNvSpPr txBox="1"/>
          <p:nvPr/>
        </p:nvSpPr>
        <p:spPr>
          <a:xfrm>
            <a:off x="446731" y="3547060"/>
            <a:ext cx="1129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প্যারাফিন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প্যারাফিন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1D86763-8929-44B1-BD08-BFDC6D0417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069239"/>
                  </p:ext>
                </p:extLst>
              </p:nvPr>
            </p:nvGraphicFramePr>
            <p:xfrm>
              <a:off x="368453" y="201873"/>
              <a:ext cx="11485695" cy="6612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8565">
                      <a:extLst>
                        <a:ext uri="{9D8B030D-6E8A-4147-A177-3AD203B41FA5}">
                          <a16:colId xmlns:a16="http://schemas.microsoft.com/office/drawing/2014/main" val="2747786160"/>
                        </a:ext>
                      </a:extLst>
                    </a:gridCol>
                    <a:gridCol w="3828565">
                      <a:extLst>
                        <a:ext uri="{9D8B030D-6E8A-4147-A177-3AD203B41FA5}">
                          <a16:colId xmlns:a16="http://schemas.microsoft.com/office/drawing/2014/main" val="126177345"/>
                        </a:ext>
                      </a:extLst>
                    </a:gridCol>
                    <a:gridCol w="3828565">
                      <a:extLst>
                        <a:ext uri="{9D8B030D-6E8A-4147-A177-3AD203B41FA5}">
                          <a16:colId xmlns:a16="http://schemas.microsoft.com/office/drawing/2014/main" val="288811592"/>
                        </a:ext>
                      </a:extLst>
                    </a:gridCol>
                  </a:tblGrid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ং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818170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থেন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7514177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ইথেন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741984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6854294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74990"/>
                      </a:ext>
                    </a:extLst>
                  </a:tr>
                  <a:tr h="6124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4247405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6126530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3417893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4005685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7278737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SG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5808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1D86763-8929-44B1-BD08-BFDC6D0417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069239"/>
                  </p:ext>
                </p:extLst>
              </p:nvPr>
            </p:nvGraphicFramePr>
            <p:xfrm>
              <a:off x="368453" y="201873"/>
              <a:ext cx="11485695" cy="6612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8565">
                      <a:extLst>
                        <a:ext uri="{9D8B030D-6E8A-4147-A177-3AD203B41FA5}">
                          <a16:colId xmlns:a16="http://schemas.microsoft.com/office/drawing/2014/main" val="2747786160"/>
                        </a:ext>
                      </a:extLst>
                    </a:gridCol>
                    <a:gridCol w="3828565">
                      <a:extLst>
                        <a:ext uri="{9D8B030D-6E8A-4147-A177-3AD203B41FA5}">
                          <a16:colId xmlns:a16="http://schemas.microsoft.com/office/drawing/2014/main" val="126177345"/>
                        </a:ext>
                      </a:extLst>
                    </a:gridCol>
                    <a:gridCol w="3828565">
                      <a:extLst>
                        <a:ext uri="{9D8B030D-6E8A-4147-A177-3AD203B41FA5}">
                          <a16:colId xmlns:a16="http://schemas.microsoft.com/office/drawing/2014/main" val="28881159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ং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36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endParaRPr lang="en-SG" sz="3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81817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থেন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114286" r="-637" b="-86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514177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ইথেন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234375" r="-637" b="-844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574198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305714" r="-637" b="-67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6854294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448421" r="-637" b="-64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74990"/>
                      </a:ext>
                    </a:extLst>
                  </a:tr>
                  <a:tr h="6124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515842" r="-637" b="-5049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247405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654737" r="-637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126530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746875" r="-637" b="-3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417893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ট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846875" r="-637" b="-2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4005685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956842" r="-637" b="-1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7278737"/>
                      </a:ext>
                    </a:extLst>
                  </a:tr>
                  <a:tr h="58288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০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18" t="-1045833" r="-637" b="-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8085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61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C77C24-E359-4D50-8715-BC8062CAECD7}"/>
                  </a:ext>
                </a:extLst>
              </p:cNvPr>
              <p:cNvSpPr txBox="1"/>
              <p:nvPr/>
            </p:nvSpPr>
            <p:spPr>
              <a:xfrm>
                <a:off x="1253447" y="179797"/>
                <a:ext cx="3452116" cy="255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1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C77C24-E359-4D50-8715-BC8062CAE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47" y="179797"/>
                <a:ext cx="3452116" cy="2554545"/>
              </a:xfrm>
              <a:prstGeom prst="rect">
                <a:avLst/>
              </a:prstGeom>
              <a:blipFill>
                <a:blip r:embed="rId2"/>
                <a:stretch>
                  <a:fillRect r="-12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C2F120-304F-4317-B188-886A68349307}"/>
                  </a:ext>
                </a:extLst>
              </p:cNvPr>
              <p:cNvSpPr txBox="1"/>
              <p:nvPr/>
            </p:nvSpPr>
            <p:spPr>
              <a:xfrm>
                <a:off x="665036" y="2659559"/>
                <a:ext cx="109550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নিকেল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্থিতিতে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ডাই-অক্সাই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াথে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২৫০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মিথেন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C2F120-304F-4317-B188-886A68349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36" y="2659559"/>
                <a:ext cx="10955035" cy="1200329"/>
              </a:xfrm>
              <a:prstGeom prst="rect">
                <a:avLst/>
              </a:prstGeom>
              <a:blipFill>
                <a:blip r:embed="rId3"/>
                <a:stretch>
                  <a:fillRect l="-1503" t="-7614" r="-1280" b="-192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580246-2EFA-4885-8D92-65B7B92E433D}"/>
                  </a:ext>
                </a:extLst>
              </p:cNvPr>
              <p:cNvSpPr txBox="1"/>
              <p:nvPr/>
            </p:nvSpPr>
            <p:spPr>
              <a:xfrm>
                <a:off x="849972" y="3859888"/>
                <a:ext cx="96273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SG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580246-2EFA-4885-8D92-65B7B92E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72" y="3859888"/>
                <a:ext cx="9627338" cy="769441"/>
              </a:xfrm>
              <a:prstGeom prst="rect">
                <a:avLst/>
              </a:prstGeom>
              <a:blipFill>
                <a:blip r:embed="rId4"/>
                <a:stretch>
                  <a:fillRect t="-14286" b="-388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C8EA129-6551-4369-995A-4607875F3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46" y="179797"/>
            <a:ext cx="2933700" cy="1937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20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8BEC9-0012-4846-B2F2-FFC8B9FEC7FE}"/>
              </a:ext>
            </a:extLst>
          </p:cNvPr>
          <p:cNvSpPr txBox="1"/>
          <p:nvPr/>
        </p:nvSpPr>
        <p:spPr>
          <a:xfrm>
            <a:off x="4962418" y="71919"/>
            <a:ext cx="266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2ACCC-234A-4D69-81B7-F27D4DB2765F}"/>
              </a:ext>
            </a:extLst>
          </p:cNvPr>
          <p:cNvSpPr txBox="1"/>
          <p:nvPr/>
        </p:nvSpPr>
        <p:spPr>
          <a:xfrm>
            <a:off x="306511" y="2351070"/>
            <a:ext cx="5601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87D50-2075-48C7-A213-CEB59EBF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1" y="172644"/>
            <a:ext cx="2118190" cy="2219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059C5-6E96-4615-8B85-5165C61AF75B}"/>
              </a:ext>
            </a:extLst>
          </p:cNvPr>
          <p:cNvSpPr txBox="1"/>
          <p:nvPr/>
        </p:nvSpPr>
        <p:spPr>
          <a:xfrm>
            <a:off x="7364860" y="2351070"/>
            <a:ext cx="4520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সম্পদ;জীবা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135B843A-D49F-46CE-A5BF-4B2AA2291EED}"/>
              </a:ext>
            </a:extLst>
          </p:cNvPr>
          <p:cNvSpPr/>
          <p:nvPr/>
        </p:nvSpPr>
        <p:spPr>
          <a:xfrm>
            <a:off x="5690171" y="1879919"/>
            <a:ext cx="811658" cy="4358621"/>
          </a:xfrm>
          <a:prstGeom prst="can">
            <a:avLst>
              <a:gd name="adj" fmla="val 18575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2269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0CD81-64C4-419B-8227-BA7696E56EA9}"/>
              </a:ext>
            </a:extLst>
          </p:cNvPr>
          <p:cNvSpPr txBox="1"/>
          <p:nvPr/>
        </p:nvSpPr>
        <p:spPr>
          <a:xfrm>
            <a:off x="380144" y="246579"/>
            <a:ext cx="869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7ECCB6-B01B-42FA-A7A9-0285507AA460}"/>
                  </a:ext>
                </a:extLst>
              </p:cNvPr>
              <p:cNvSpPr txBox="1"/>
              <p:nvPr/>
            </p:nvSpPr>
            <p:spPr>
              <a:xfrm>
                <a:off x="750013" y="1294544"/>
                <a:ext cx="106132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ভাবকের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ৃথক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থিন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(১৮০-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7ECCB6-B01B-42FA-A7A9-0285507A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13" y="1294544"/>
                <a:ext cx="10613205" cy="1077218"/>
              </a:xfrm>
              <a:prstGeom prst="rect">
                <a:avLst/>
              </a:prstGeom>
              <a:blipFill>
                <a:blip r:embed="rId2"/>
                <a:stretch>
                  <a:fillRect l="-1264" t="-7345" b="-180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B93CD5-E676-4D03-9990-2D3C393EF5E5}"/>
                  </a:ext>
                </a:extLst>
              </p:cNvPr>
              <p:cNvSpPr txBox="1"/>
              <p:nvPr/>
            </p:nvSpPr>
            <p:spPr>
              <a:xfrm>
                <a:off x="976045" y="2537717"/>
                <a:ext cx="104590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B93CD5-E676-4D03-9990-2D3C393E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5" y="2537717"/>
                <a:ext cx="10459092" cy="707886"/>
              </a:xfrm>
              <a:prstGeom prst="rect">
                <a:avLst/>
              </a:prstGeom>
              <a:blipFill>
                <a:blip r:embed="rId3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6A9B47-7EF8-462B-BA21-1E18B9F47D78}"/>
                  </a:ext>
                </a:extLst>
              </p:cNvPr>
              <p:cNvSpPr txBox="1"/>
              <p:nvPr/>
            </p:nvSpPr>
            <p:spPr>
              <a:xfrm>
                <a:off x="904126" y="3395434"/>
                <a:ext cx="90412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6A9B47-7EF8-462B-BA21-1E18B9F47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6" y="3395434"/>
                <a:ext cx="9041258" cy="707886"/>
              </a:xfrm>
              <a:prstGeom prst="rect">
                <a:avLst/>
              </a:prstGeom>
              <a:blipFill>
                <a:blip r:embed="rId4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954E1D-FBCB-4780-A9B6-3AEC204364AA}"/>
              </a:ext>
            </a:extLst>
          </p:cNvPr>
          <p:cNvSpPr txBox="1"/>
          <p:nvPr/>
        </p:nvSpPr>
        <p:spPr>
          <a:xfrm>
            <a:off x="750013" y="4349980"/>
            <a:ext cx="11260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ডিকার্বক্সিলেশন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ইথানয়েটকে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ডিকার্বক্সিলেশন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70076-5D92-43D0-81E1-248A59F5AE21}"/>
              </a:ext>
            </a:extLst>
          </p:cNvPr>
          <p:cNvSpPr txBox="1"/>
          <p:nvPr/>
        </p:nvSpPr>
        <p:spPr>
          <a:xfrm>
            <a:off x="380144" y="246579"/>
            <a:ext cx="297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লকেন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9CE8B-043C-4B43-9C56-FCD8FFC4662D}"/>
              </a:ext>
            </a:extLst>
          </p:cNvPr>
          <p:cNvSpPr txBox="1"/>
          <p:nvPr/>
        </p:nvSpPr>
        <p:spPr>
          <a:xfrm>
            <a:off x="664396" y="1869897"/>
            <a:ext cx="115276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গলনাঙ্ক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স্ফুটনা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ৌত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  </a:t>
            </a:r>
          </a:p>
        </p:txBody>
      </p:sp>
    </p:spTree>
    <p:extLst>
      <p:ext uri="{BB962C8B-B14F-4D97-AF65-F5344CB8AC3E}">
        <p14:creationId xmlns:p14="http://schemas.microsoft.com/office/powerpoint/2010/main" val="3358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A210F-44FF-4860-BA67-9E6A73059889}"/>
              </a:ext>
            </a:extLst>
          </p:cNvPr>
          <p:cNvSpPr txBox="1"/>
          <p:nvPr/>
        </p:nvSpPr>
        <p:spPr>
          <a:xfrm>
            <a:off x="380145" y="246579"/>
            <a:ext cx="6041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40181-02F6-4F1A-9B3F-1F78E3A53EC2}"/>
              </a:ext>
            </a:extLst>
          </p:cNvPr>
          <p:cNvSpPr txBox="1"/>
          <p:nvPr/>
        </p:nvSpPr>
        <p:spPr>
          <a:xfrm>
            <a:off x="657546" y="1664413"/>
            <a:ext cx="11147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টেট্রাক্লোরো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594657-6921-482E-A395-CC413FA1142A}"/>
                  </a:ext>
                </a:extLst>
              </p:cNvPr>
              <p:cNvSpPr txBox="1"/>
              <p:nvPr/>
            </p:nvSpPr>
            <p:spPr>
              <a:xfrm>
                <a:off x="760289" y="3719245"/>
                <a:ext cx="95755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=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𝐶𝑙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+     HCl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594657-6921-482E-A395-CC413FA1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89" y="3719245"/>
                <a:ext cx="9575514" cy="646331"/>
              </a:xfrm>
              <a:prstGeom prst="rect">
                <a:avLst/>
              </a:prstGeom>
              <a:blipFill>
                <a:blip r:embed="rId2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24388-1DA1-4B12-9F85-2059E0AAC96A}"/>
                  </a:ext>
                </a:extLst>
              </p:cNvPr>
              <p:cNvSpPr txBox="1"/>
              <p:nvPr/>
            </p:nvSpPr>
            <p:spPr>
              <a:xfrm>
                <a:off x="657547" y="4365576"/>
                <a:ext cx="93803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𝐶𝑙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=</a:t>
                </a:r>
                <a:r>
                  <a:rPr lang="en-SG" sz="3600" dirty="0"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HCl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524388-1DA1-4B12-9F85-2059E0AAC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7" y="4365576"/>
                <a:ext cx="9380306" cy="646331"/>
              </a:xfrm>
              <a:prstGeom prst="rect">
                <a:avLst/>
              </a:prstGeom>
              <a:blipFill>
                <a:blip r:embed="rId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5472E-2DB1-4322-8AE9-1067E1C460D4}"/>
                  </a:ext>
                </a:extLst>
              </p:cNvPr>
              <p:cNvSpPr txBox="1"/>
              <p:nvPr/>
            </p:nvSpPr>
            <p:spPr>
              <a:xfrm>
                <a:off x="657547" y="5032436"/>
                <a:ext cx="8332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=</a:t>
                </a:r>
                <a:r>
                  <a:rPr lang="en-SG" sz="3600" dirty="0">
                    <a:cs typeface="NikoshBAN" panose="02000000000000000000" pitchFamily="2" charset="0"/>
                  </a:rPr>
                  <a:t>        CH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HCl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5472E-2DB1-4322-8AE9-1067E1C46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7" y="5032436"/>
                <a:ext cx="8332342" cy="646331"/>
              </a:xfrm>
              <a:prstGeom prst="rect">
                <a:avLst/>
              </a:prstGeom>
              <a:blipFill>
                <a:blip r:embed="rId4"/>
                <a:stretch>
                  <a:fillRect t="-16981" b="-367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E15276-CCA9-4137-AFD5-73CA3A9498F3}"/>
                  </a:ext>
                </a:extLst>
              </p:cNvPr>
              <p:cNvSpPr txBox="1"/>
              <p:nvPr/>
            </p:nvSpPr>
            <p:spPr>
              <a:xfrm>
                <a:off x="657546" y="5736799"/>
                <a:ext cx="93803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3600" dirty="0">
                    <a:cs typeface="NikoshBAN" panose="02000000000000000000" pitchFamily="2" charset="0"/>
                  </a:rPr>
                  <a:t>CH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=</a:t>
                </a:r>
                <a:r>
                  <a:rPr lang="en-SG" sz="3600" dirty="0">
                    <a:cs typeface="NikoshBAN" panose="02000000000000000000" pitchFamily="2" charset="0"/>
                  </a:rPr>
                  <a:t>        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HCl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E15276-CCA9-4137-AFD5-73CA3A949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5736799"/>
                <a:ext cx="9380306" cy="646331"/>
              </a:xfrm>
              <a:prstGeom prst="rect">
                <a:avLst/>
              </a:prstGeom>
              <a:blipFill>
                <a:blip r:embed="rId5"/>
                <a:stretch>
                  <a:fillRect l="-2014" t="-16038" b="-367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55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FC504-49D4-41C9-BC87-2E0CAA4A1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8" y="222981"/>
            <a:ext cx="3532703" cy="220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0F987-020B-4CA4-AFA1-DD528A5F4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70" y="210138"/>
            <a:ext cx="3918537" cy="220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97714-F2DB-403E-97F7-6F250C5C0EF4}"/>
              </a:ext>
            </a:extLst>
          </p:cNvPr>
          <p:cNvSpPr txBox="1"/>
          <p:nvPr/>
        </p:nvSpPr>
        <p:spPr>
          <a:xfrm>
            <a:off x="986319" y="2938409"/>
            <a:ext cx="9544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374A21-D0CE-40A6-8BE2-15087A757DD1}"/>
                  </a:ext>
                </a:extLst>
              </p:cNvPr>
              <p:cNvSpPr txBox="1"/>
              <p:nvPr/>
            </p:nvSpPr>
            <p:spPr>
              <a:xfrm>
                <a:off x="1243173" y="4746661"/>
                <a:ext cx="9544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 Heat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374A21-D0CE-40A6-8BE2-15087A757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73" y="4746661"/>
                <a:ext cx="9544692" cy="646331"/>
              </a:xfrm>
              <a:prstGeom prst="rect">
                <a:avLst/>
              </a:prstGeom>
              <a:blipFill>
                <a:blip r:embed="rId4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29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500C7-4A04-491E-B72A-F91696262233}"/>
              </a:ext>
            </a:extLst>
          </p:cNvPr>
          <p:cNvSpPr txBox="1"/>
          <p:nvPr/>
        </p:nvSpPr>
        <p:spPr>
          <a:xfrm>
            <a:off x="863029" y="452063"/>
            <a:ext cx="356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CB756-26FE-4A8C-B3E0-FA6846CFD041}"/>
              </a:ext>
            </a:extLst>
          </p:cNvPr>
          <p:cNvSpPr txBox="1"/>
          <p:nvPr/>
        </p:nvSpPr>
        <p:spPr>
          <a:xfrm>
            <a:off x="929811" y="3429000"/>
            <a:ext cx="1065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05CF3-1050-4B8C-A11A-80397ACDC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13" y="106848"/>
            <a:ext cx="2413127" cy="1398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035BD-030B-40A9-871E-6F539C889188}"/>
              </a:ext>
            </a:extLst>
          </p:cNvPr>
          <p:cNvSpPr txBox="1"/>
          <p:nvPr/>
        </p:nvSpPr>
        <p:spPr>
          <a:xfrm>
            <a:off x="10438543" y="124052"/>
            <a:ext cx="150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3DC7-0797-43B9-A8C4-72488D0422F2}"/>
              </a:ext>
            </a:extLst>
          </p:cNvPr>
          <p:cNvSpPr txBox="1"/>
          <p:nvPr/>
        </p:nvSpPr>
        <p:spPr>
          <a:xfrm>
            <a:off x="256855" y="24658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A182D-038A-420D-B578-43A1BBCAAFF4}"/>
              </a:ext>
            </a:extLst>
          </p:cNvPr>
          <p:cNvSpPr txBox="1"/>
          <p:nvPr/>
        </p:nvSpPr>
        <p:spPr>
          <a:xfrm>
            <a:off x="2352783" y="1169910"/>
            <a:ext cx="9503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4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CA362-135F-470F-96BD-3C3762890ABB}"/>
              </a:ext>
            </a:extLst>
          </p:cNvPr>
          <p:cNvSpPr/>
          <p:nvPr/>
        </p:nvSpPr>
        <p:spPr>
          <a:xfrm>
            <a:off x="476513" y="994697"/>
            <a:ext cx="1123897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94007-9A22-4E06-9EB9-BD6194A52A5B}"/>
              </a:ext>
            </a:extLst>
          </p:cNvPr>
          <p:cNvSpPr txBox="1"/>
          <p:nvPr/>
        </p:nvSpPr>
        <p:spPr>
          <a:xfrm>
            <a:off x="1910994" y="887857"/>
            <a:ext cx="1428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SG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D495F-E5F1-41D3-9993-7DDCF8599F11}"/>
              </a:ext>
            </a:extLst>
          </p:cNvPr>
          <p:cNvSpPr txBox="1"/>
          <p:nvPr/>
        </p:nvSpPr>
        <p:spPr>
          <a:xfrm>
            <a:off x="5486400" y="887858"/>
            <a:ext cx="1428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SG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EF0EC-57BD-4A85-BF7A-FB57B73A7A0C}"/>
              </a:ext>
            </a:extLst>
          </p:cNvPr>
          <p:cNvSpPr txBox="1"/>
          <p:nvPr/>
        </p:nvSpPr>
        <p:spPr>
          <a:xfrm>
            <a:off x="1119883" y="2816733"/>
            <a:ext cx="2599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3440E-4B49-498D-AB61-30E9B86154AB}"/>
              </a:ext>
            </a:extLst>
          </p:cNvPr>
          <p:cNvSpPr txBox="1"/>
          <p:nvPr/>
        </p:nvSpPr>
        <p:spPr>
          <a:xfrm>
            <a:off x="5186737" y="2816733"/>
            <a:ext cx="2599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4EC8B-F014-44DF-89C0-C412ADEA8377}"/>
              </a:ext>
            </a:extLst>
          </p:cNvPr>
          <p:cNvSpPr txBox="1"/>
          <p:nvPr/>
        </p:nvSpPr>
        <p:spPr>
          <a:xfrm>
            <a:off x="1003443" y="3924728"/>
            <a:ext cx="1055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F0498-A4D5-4EAC-8B04-F408B4079D45}"/>
              </a:ext>
            </a:extLst>
          </p:cNvPr>
          <p:cNvSpPr txBox="1"/>
          <p:nvPr/>
        </p:nvSpPr>
        <p:spPr>
          <a:xfrm>
            <a:off x="2246616" y="5031013"/>
            <a:ext cx="704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306B2-9BCD-4FE1-AD09-4D9F75C493B8}"/>
              </a:ext>
            </a:extLst>
          </p:cNvPr>
          <p:cNvSpPr txBox="1"/>
          <p:nvPr/>
        </p:nvSpPr>
        <p:spPr>
          <a:xfrm>
            <a:off x="1498315" y="679708"/>
            <a:ext cx="6875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0E9D3-1253-4BAD-81D2-EB713D40FC5E}"/>
              </a:ext>
            </a:extLst>
          </p:cNvPr>
          <p:cNvSpPr txBox="1"/>
          <p:nvPr/>
        </p:nvSpPr>
        <p:spPr>
          <a:xfrm>
            <a:off x="2667855" y="2448961"/>
            <a:ext cx="70412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2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0BF70-963E-4F79-8CB3-7208AEB6FDAF}"/>
              </a:ext>
            </a:extLst>
          </p:cNvPr>
          <p:cNvSpPr txBox="1"/>
          <p:nvPr/>
        </p:nvSpPr>
        <p:spPr>
          <a:xfrm>
            <a:off x="479461" y="99418"/>
            <a:ext cx="704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45D12-65B5-4471-92A8-D3696458A670}"/>
              </a:ext>
            </a:extLst>
          </p:cNvPr>
          <p:cNvSpPr txBox="1"/>
          <p:nvPr/>
        </p:nvSpPr>
        <p:spPr>
          <a:xfrm>
            <a:off x="715766" y="1873339"/>
            <a:ext cx="10524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2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B18349-C886-46BF-A9A1-23CCC137B6E6}"/>
                  </a:ext>
                </a:extLst>
              </p:cNvPr>
              <p:cNvSpPr txBox="1"/>
              <p:nvPr/>
            </p:nvSpPr>
            <p:spPr>
              <a:xfrm>
                <a:off x="1273996" y="446925"/>
                <a:ext cx="165429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B18349-C886-46BF-A9A1-23CCC137B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96" y="446925"/>
                <a:ext cx="1654299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178C6-56D1-4E0B-A5CB-F3A6FAC748F5}"/>
                  </a:ext>
                </a:extLst>
              </p:cNvPr>
              <p:cNvSpPr txBox="1"/>
              <p:nvPr/>
            </p:nvSpPr>
            <p:spPr>
              <a:xfrm>
                <a:off x="4637070" y="446924"/>
                <a:ext cx="199734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178C6-56D1-4E0B-A5CB-F3A6FAC74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70" y="446924"/>
                <a:ext cx="199734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BB1D9-EDC1-4D40-8FA6-E661993EDD38}"/>
                  </a:ext>
                </a:extLst>
              </p:cNvPr>
              <p:cNvSpPr txBox="1"/>
              <p:nvPr/>
            </p:nvSpPr>
            <p:spPr>
              <a:xfrm>
                <a:off x="2611349" y="1747072"/>
                <a:ext cx="23351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BB1D9-EDC1-4D40-8FA6-E661993E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49" y="1747072"/>
                <a:ext cx="23351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24F40C-3CF6-429A-8D50-63FC512F8F60}"/>
                  </a:ext>
                </a:extLst>
              </p:cNvPr>
              <p:cNvSpPr txBox="1"/>
              <p:nvPr/>
            </p:nvSpPr>
            <p:spPr>
              <a:xfrm>
                <a:off x="6096000" y="1841020"/>
                <a:ext cx="199734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SG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SG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24F40C-3CF6-429A-8D50-63FC512F8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41020"/>
                <a:ext cx="1997342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00847A7-90E7-46F8-9A2D-16ACB6E8F09C}"/>
              </a:ext>
            </a:extLst>
          </p:cNvPr>
          <p:cNvSpPr txBox="1"/>
          <p:nvPr/>
        </p:nvSpPr>
        <p:spPr>
          <a:xfrm>
            <a:off x="837503" y="3235116"/>
            <a:ext cx="810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1B522-752E-4F9F-947B-8F840F1A39BF}"/>
              </a:ext>
            </a:extLst>
          </p:cNvPr>
          <p:cNvSpPr txBox="1"/>
          <p:nvPr/>
        </p:nvSpPr>
        <p:spPr>
          <a:xfrm>
            <a:off x="837502" y="4213712"/>
            <a:ext cx="1028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4D629A-2FBC-4B31-9255-8607CA323D29}"/>
              </a:ext>
            </a:extLst>
          </p:cNvPr>
          <p:cNvSpPr txBox="1"/>
          <p:nvPr/>
        </p:nvSpPr>
        <p:spPr>
          <a:xfrm>
            <a:off x="447085" y="1221381"/>
            <a:ext cx="10998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অ্যারোমেটিক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A5923-D009-444C-8F99-28AD6254E039}"/>
              </a:ext>
            </a:extLst>
          </p:cNvPr>
          <p:cNvSpPr/>
          <p:nvPr/>
        </p:nvSpPr>
        <p:spPr>
          <a:xfrm>
            <a:off x="743550" y="2977206"/>
            <a:ext cx="61350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F709E-F0F2-415F-A419-40C57B353ED4}"/>
              </a:ext>
            </a:extLst>
          </p:cNvPr>
          <p:cNvSpPr/>
          <p:nvPr/>
        </p:nvSpPr>
        <p:spPr>
          <a:xfrm>
            <a:off x="743549" y="4086701"/>
            <a:ext cx="10167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র্বিজাত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4761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5AA135-054E-4FD6-9221-5D231DF254D4}"/>
              </a:ext>
            </a:extLst>
          </p:cNvPr>
          <p:cNvSpPr/>
          <p:nvPr/>
        </p:nvSpPr>
        <p:spPr>
          <a:xfrm>
            <a:off x="589437" y="316198"/>
            <a:ext cx="10034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647F5-C151-4CE7-981D-2D23EABBE691}"/>
              </a:ext>
            </a:extLst>
          </p:cNvPr>
          <p:cNvSpPr txBox="1"/>
          <p:nvPr/>
        </p:nvSpPr>
        <p:spPr>
          <a:xfrm>
            <a:off x="688368" y="2151727"/>
            <a:ext cx="7952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অ্যালিফেটিক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ড্রোকার্বনের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18A04-72D5-4E96-9BB0-CA2D994E858C}"/>
                  </a:ext>
                </a:extLst>
              </p:cNvPr>
              <p:cNvSpPr txBox="1"/>
              <p:nvPr/>
            </p:nvSpPr>
            <p:spPr>
              <a:xfrm>
                <a:off x="493159" y="4706272"/>
                <a:ext cx="695560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G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18A04-72D5-4E96-9BB0-CA2D994E8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59" y="4706272"/>
                <a:ext cx="695560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7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0E224F-A7AB-4DA4-A2DC-7A420C17D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110526"/>
              </p:ext>
            </p:extLst>
          </p:nvPr>
        </p:nvGraphicFramePr>
        <p:xfrm>
          <a:off x="363557" y="209321"/>
          <a:ext cx="11523643" cy="635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751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71946D00-66A8-476F-97A1-F83EB698F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932979B4-778C-4186-99D3-01E4A673A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C3018BCE-2951-4DE8-8FE9-B9E5FEEFF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60F83801-CD29-437E-B9F1-7AF4DAFDC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D69E80E-19D2-4F30-8523-64EBD8CD2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1511</Words>
  <Application>Microsoft Office PowerPoint</Application>
  <PresentationFormat>Widescreen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48</cp:revision>
  <dcterms:created xsi:type="dcterms:W3CDTF">2019-12-17T12:44:55Z</dcterms:created>
  <dcterms:modified xsi:type="dcterms:W3CDTF">2019-12-21T13:04:32Z</dcterms:modified>
</cp:coreProperties>
</file>