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99"/>
    <a:srgbClr val="06D806"/>
    <a:srgbClr val="04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>
        <p:scale>
          <a:sx n="50" d="100"/>
          <a:sy n="50" d="100"/>
        </p:scale>
        <p:origin x="75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118-68AB-4FF1-9B9D-57295570E1AF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82C4-CAA4-4B69-BE56-DADCDA64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DFA8-CAD9-42E0-B29A-2FB3ED3F611F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B82-79D9-4613-817A-F06C60C95C0A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E85F-60A2-4566-A5F2-45D1B8443504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CF0-403F-4F9B-A920-A4F5AE0394E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BE7B-1F4A-4F02-A23A-2D1D8BE782AA}" type="datetime1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D56A-EA1F-4E26-B59B-1BDCA78440FD}" type="datetime1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25C-5DCC-4F63-99C4-A7C080A0C392}" type="datetime1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62F-0056-4F19-B1C7-282CA425C99C}" type="datetime1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5AA-D7DA-45D4-92FE-7ADC03874707}" type="datetime1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4AD-93F6-413E-8538-9DEC939A5A3F}" type="datetime1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5AD1-4097-4856-B4E1-1C6EF313C254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42875" cap="rnd" cmpd="tri">
            <a:solidFill>
              <a:srgbClr val="CC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495550" y="2173969"/>
            <a:ext cx="7772400" cy="1353726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 ban"/>
              </a:rPr>
              <a:t/>
            </a:r>
            <a:br>
              <a:rPr lang="en-US" dirty="0" smtClean="0">
                <a:latin typeface="Nikos ban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07" y="1447800"/>
            <a:ext cx="8490857" cy="493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6100" y="609600"/>
            <a:ext cx="561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ক্লাসে সবাইকে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200" y="514350"/>
            <a:ext cx="4838699" cy="1219200"/>
            <a:chOff x="1058091" y="304800"/>
            <a:chExt cx="6477000" cy="1219200"/>
          </a:xfrm>
        </p:grpSpPr>
        <p:sp>
          <p:nvSpPr>
            <p:cNvPr id="8" name="Rectangle 7"/>
            <p:cNvSpPr/>
            <p:nvPr/>
          </p:nvSpPr>
          <p:spPr>
            <a:xfrm>
              <a:off x="1058091" y="304800"/>
              <a:ext cx="6477000" cy="1219200"/>
            </a:xfrm>
            <a:prstGeom prst="rect">
              <a:avLst/>
            </a:prstGeom>
            <a:noFill/>
            <a:ln w="793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একক কাজ </a:t>
              </a:r>
              <a:endPara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88620"/>
              <a:ext cx="1051560" cy="105156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958558" y="3030906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6150" lvl="7" indent="-285750">
              <a:buFont typeface="Wingdings" pitchFamily="2" charset="2"/>
              <a:buChar char="v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বৃক্ক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86150" lvl="7" indent="-28575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 নেফ্রন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53400" y="713559"/>
            <a:ext cx="2770909" cy="8207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6" descr="Excretory system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24150" y="419100"/>
            <a:ext cx="4122223" cy="54785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77150" y="514350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রেনাল ধমনী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77150" y="1200150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রেনাল শিরা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7150" y="203835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53350" y="5086350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এথলি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77150" y="5695950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মুএনালি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857750" y="819150"/>
            <a:ext cx="2819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3950" y="1352550"/>
            <a:ext cx="28194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>
            <a:off x="6076950" y="2190750"/>
            <a:ext cx="1600200" cy="10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753350" y="3638550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>
            <a:off x="5543550" y="3867151"/>
            <a:ext cx="2209800" cy="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5" idx="1"/>
          </p:cNvCxnSpPr>
          <p:nvPr/>
        </p:nvCxnSpPr>
        <p:spPr>
          <a:xfrm>
            <a:off x="5086350" y="5314951"/>
            <a:ext cx="2667000" cy="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6" idx="1"/>
          </p:cNvCxnSpPr>
          <p:nvPr/>
        </p:nvCxnSpPr>
        <p:spPr>
          <a:xfrm>
            <a:off x="4705350" y="5695950"/>
            <a:ext cx="2971800" cy="230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028950" y="6065954"/>
            <a:ext cx="3848100" cy="468196"/>
          </a:xfrm>
          <a:prstGeom prst="roundRect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মানব রেচনতন্ত্র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4" descr="red ballo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31603" y="2305050"/>
            <a:ext cx="2174875" cy="2743200"/>
          </a:xfrm>
          <a:prstGeom prst="rect">
            <a:avLst/>
          </a:prstGeom>
        </p:spPr>
      </p:pic>
      <p:pic>
        <p:nvPicPr>
          <p:cNvPr id="8" name="Picture 7" descr="C:\Documents and Settings\Lab-13\Desktop\32. Salahuddin\Excretory system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0204" y="2126912"/>
            <a:ext cx="2366391" cy="31499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93403" y="558164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রেচন প্রক্রিয়ার কোন অঙ্গাণুটি দেখতে বেলুনের মত?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কাজ 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0167" y="658698"/>
            <a:ext cx="237023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7958" y="658698"/>
            <a:ext cx="315629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2819400" y="1316354"/>
            <a:ext cx="5334000" cy="6858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গুলো লিখ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1650" y="2393950"/>
            <a:ext cx="80010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আমদের দেহে  ছাঁকনির মতো কাজ করে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শরীর থেকে অতিরিক্ত পানি বের করে দেয়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মানবদেহের প্রয়োজনীয় তরল  শোষণের পর অপ্রয়োজনীয় নাইট্রোজেনঘটিত বর্জ্য পদার্থগুলো ছেঁকে দেহ থেকে বের করে দেয়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মানবদেহে সোডিয়াম, পটাসিয়াম, ক্লোরাইড ইত্যাদির পরিমাণ নিয়ন্ত্রণ করে।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মানবদেহের রক্তচাপ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নিয়ন্ত্রণ, পানি, অম্ল এবং ক্ষারের ভারসাম্য রক্ষা করে।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1299" y="650239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9900" y="596899"/>
            <a:ext cx="26670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১০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14</a:t>
            </a:fld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4457700" y="209551"/>
            <a:ext cx="5334000" cy="1879600"/>
          </a:xfrm>
          <a:prstGeom prst="irregularSeal1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34100" y="644952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700" y="2875609"/>
            <a:ext cx="8382000" cy="348074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একক কী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হাইলাস কাকে বলে?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নেফ্রন কয়টি অংশ নিয়ে গঠিত?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মানহদেহের বৃক্কে কতটি নেফ্রন থাকে?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87106" y="768960"/>
            <a:ext cx="7468739" cy="5285765"/>
            <a:chOff x="532261" y="436727"/>
            <a:chExt cx="3575712" cy="2644719"/>
          </a:xfrm>
        </p:grpSpPr>
        <p:sp>
          <p:nvSpPr>
            <p:cNvPr id="8" name="Rectangle 7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765550" y="370073"/>
            <a:ext cx="6911847" cy="335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বৃক্ককে মানব দেহের ছাঁকনি বলার কারণ ব্যাখ্যা কর।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1343" y="496463"/>
            <a:ext cx="4272644" cy="1015663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1">
                  <a:lumMod val="45000"/>
                  <a:lumOff val="55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25865" y="1782599"/>
            <a:ext cx="5943600" cy="3886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1109" y="459710"/>
            <a:ext cx="552860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 : rakibul893@gmail.com </a:t>
            </a:r>
            <a:endParaRPr lang="bn-I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98260" y="2705466"/>
            <a:ext cx="4661452" cy="38334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59710"/>
            <a:ext cx="3925178" cy="277300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 দশম </a:t>
            </a:r>
          </a:p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জীব বিজ্ঞান </a:t>
            </a:r>
          </a:p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অষ্টম </a:t>
            </a:r>
          </a:p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রেচন প্রক্রিয়া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85105" y="459710"/>
            <a:ext cx="0" cy="5896640"/>
          </a:xfrm>
          <a:prstGeom prst="straightConnector1">
            <a:avLst/>
          </a:prstGeom>
          <a:ln w="12382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9" y="3506208"/>
            <a:ext cx="3170701" cy="2576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69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19300" y="555852"/>
            <a:ext cx="6134100" cy="11493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smtClean="0">
                <a:latin typeface="NikoshBAN" pitchFamily="2" charset="0"/>
                <a:cs typeface="NikoshBAN" pitchFamily="2" charset="0"/>
              </a:rPr>
              <a:t>নিচের ছবি গুলো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346551"/>
            <a:ext cx="3124200" cy="3368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495550"/>
            <a:ext cx="4191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549275"/>
            <a:ext cx="3505200" cy="3962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43000" y="815975"/>
            <a:ext cx="3962400" cy="3429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09800" y="2019300"/>
            <a:ext cx="8686800" cy="403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গঠন ও কাজ বর্ণনা 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নেফ্রনের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ও কাজ বর্ণনা 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অসমোরেগুলেশনে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ভুমিকা ব্যাখ্যা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12634"/>
            <a:ext cx="66415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29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609600"/>
            <a:ext cx="8686800" cy="464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IN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মানবদেহের রেচন অঙ্গ হলো কিডনি বা বৃক্ক। বৃক্কের একক হলো নেফ্রন। এটি উদরের পিছনের অংশে, মেরুদণ্ডের দুদিকে বক্ষপিঞ্জরের নিচে পিঠ-সংলগ্ন অবস্থায় দুটি বৃক্ক অবস্থান করে। প্রতিটি বৃক্ক দেখতে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মবিচির মত এবং লালচে হয়। বৃক্কের বাইরের দিকে উত্তল এবং ভিতরের দিকে অবতল। অবতল অংশের ভাঁজকে হাইলাস বলে।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3924300"/>
            <a:ext cx="2095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4350"/>
            <a:ext cx="73533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4830" y="400050"/>
            <a:ext cx="9037320" cy="3886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NikoshBAN" pitchFamily="2" charset="0"/>
                <a:cs typeface="NikoshBAN" pitchFamily="2" charset="0"/>
              </a:rPr>
              <a:t>বৃক্কঃ 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বৃক্কের ইউরিনিফেরাস নালিকার ক্ষরণকারী অংশ এবং কাজ করার একককে নেফ্রন বলে। মানবদেহের  প্রতিটি বৃক্কে ১০-১২ লক্ষ নেফ্রন থাকে। প্রতিটি নেফ্রন একটি রেনাল করপাসল বা মাল পিজিয়ান অঙ্গ এবং রেনাল টিউব্যুল নিয়ে গঠিত।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42" y="4419600"/>
            <a:ext cx="2616329" cy="21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7050"/>
            <a:ext cx="74866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340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 ban</vt:lpstr>
      <vt:lpstr>NikoshBAN</vt:lpstr>
      <vt:lpstr>Times New Roman</vt:lpstr>
      <vt:lpstr>Wingdings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47</cp:revision>
  <dcterms:created xsi:type="dcterms:W3CDTF">2019-12-05T16:06:44Z</dcterms:created>
  <dcterms:modified xsi:type="dcterms:W3CDTF">2019-12-30T17:08:25Z</dcterms:modified>
</cp:coreProperties>
</file>