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12" r:id="rId3"/>
    <p:sldId id="327" r:id="rId4"/>
    <p:sldId id="328" r:id="rId5"/>
    <p:sldId id="259" r:id="rId6"/>
    <p:sldId id="260" r:id="rId7"/>
    <p:sldId id="261" r:id="rId8"/>
    <p:sldId id="262" r:id="rId9"/>
    <p:sldId id="271" r:id="rId10"/>
    <p:sldId id="272" r:id="rId11"/>
    <p:sldId id="265" r:id="rId12"/>
    <p:sldId id="268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4T14:36:31.19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7B3B-0F44-48D4-AC54-4E498B7E1A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22B1-201B-4C14-89C5-AEF5549E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Showing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each picture teacher will ask the student- what can you see in </a:t>
            </a:r>
            <a:r>
              <a:rPr lang="en-US" baseline="0">
                <a:latin typeface="Times New Roman" pitchFamily="18" charset="0"/>
                <a:cs typeface="Times New Roman" pitchFamily="18" charset="0"/>
              </a:rPr>
              <a:t>the pictures?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He will explain each picture.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22B1-201B-4C14-89C5-AEF5549E3F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ask Questions 2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give Answer.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Teacher will observe the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22B1-201B-4C14-89C5-AEF5549E3F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Teacher will ask somebody about the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22B1-201B-4C14-89C5-AEF5549E3F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029925E-B6E5-4953-B29E-BFDF23C87E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66" y="5486401"/>
            <a:ext cx="3509184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0D71F-8FDA-4A1D-92A2-AC6CA20E8A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408" y="5486401"/>
            <a:ext cx="3509184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A0F3D-ACF9-4FB5-9AFF-5A27DE6DDB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02" y="5486401"/>
            <a:ext cx="3509184" cy="13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512A18-3A18-478B-AA51-44DD54A4C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30-Dec-19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CC962C-F5E1-4E65-B210-49D4F0B1B4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0D5BC-69C2-418F-BC96-D5E44C30E9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B29067-D3FC-425B-9362-7306B25E89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21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6448AD6-B939-40DD-94D1-04DC2E3D84E1}"/>
              </a:ext>
            </a:extLst>
          </p:cNvPr>
          <p:cNvSpPr/>
          <p:nvPr userDrawn="1"/>
        </p:nvSpPr>
        <p:spPr>
          <a:xfrm>
            <a:off x="-6388" y="10477"/>
            <a:ext cx="732627" cy="51949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0AE566-63DD-407C-91BC-117092D528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E6405A-2EA6-47CC-A867-CD12D8B56C30}"/>
              </a:ext>
            </a:extLst>
          </p:cNvPr>
          <p:cNvGrpSpPr/>
          <p:nvPr userDrawn="1"/>
        </p:nvGrpSpPr>
        <p:grpSpPr>
          <a:xfrm>
            <a:off x="9144000" y="5867400"/>
            <a:ext cx="13050791" cy="1067163"/>
            <a:chOff x="3035629" y="3790288"/>
            <a:chExt cx="15240146" cy="4785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33290B-0332-4701-86FF-972DDFCC6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629" y="3790288"/>
              <a:ext cx="1214693" cy="478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E55137-6000-4A56-B9D7-E3A45206150B}"/>
                </a:ext>
              </a:extLst>
            </p:cNvPr>
            <p:cNvSpPr txBox="1"/>
            <p:nvPr userDrawn="1"/>
          </p:nvSpPr>
          <p:spPr>
            <a:xfrm>
              <a:off x="4305436" y="3939844"/>
              <a:ext cx="13970339" cy="1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Dewan Rezaul Hassan, Assistant Teacher,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GPS,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Tangail.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726FCB9-0816-431C-9849-81D1C7738E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0368D-214E-46A7-A54B-92889D1F31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F91ACF-DAE4-410D-9131-AF1680E1DC2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4874" y="5310694"/>
            <a:ext cx="720835" cy="15432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96802A-7EDD-4937-9E1C-EAED773633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93" y="5314733"/>
            <a:ext cx="720835" cy="1543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28EA26-5FDD-41B2-ACAD-8CAC9DF27DA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" y="44447"/>
            <a:ext cx="1905000" cy="2095500"/>
          </a:xfrm>
          <a:prstGeom prst="rect">
            <a:avLst/>
          </a:prstGeom>
        </p:spPr>
      </p:pic>
      <p:sp>
        <p:nvSpPr>
          <p:cNvPr id="25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CB70FB-2473-4DFD-86D8-CD4A751498C3}"/>
              </a:ext>
            </a:extLst>
          </p:cNvPr>
          <p:cNvSpPr/>
          <p:nvPr userDrawn="1"/>
        </p:nvSpPr>
        <p:spPr>
          <a:xfrm flipH="1" flipV="1">
            <a:off x="9095" y="6413689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988A33-8E06-41DE-8804-C8CD1B739C53}"/>
              </a:ext>
            </a:extLst>
          </p:cNvPr>
          <p:cNvSpPr/>
          <p:nvPr userDrawn="1"/>
        </p:nvSpPr>
        <p:spPr>
          <a:xfrm>
            <a:off x="8587207" y="6418456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2B1996-0F6E-41C8-9D74-720B25B47F4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5952" y="18917"/>
            <a:ext cx="1904999" cy="2095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34657C-B3A4-46C2-8332-1B952E2F4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0" y="0"/>
            <a:ext cx="2743200" cy="298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3E367E-F44B-4F90-A864-3E738B1619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47" y="0"/>
            <a:ext cx="2743200" cy="2981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C8DEDA-BDFD-47B8-A5A6-918E4A2E2D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0" y="6147637"/>
            <a:ext cx="2743200" cy="298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2.42187 -3.33333E-6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hoto&#10;&#10;Description automatically generated">
            <a:extLst>
              <a:ext uri="{FF2B5EF4-FFF2-40B4-BE49-F238E27FC236}">
                <a16:creationId xmlns:a16="http://schemas.microsoft.com/office/drawing/2014/main" id="{CEF421D6-7851-4D02-8DAB-37446BB06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Teacher practice with students in the classroom.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Teacher ask students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Students reply.</a:t>
            </a:r>
          </a:p>
        </p:txBody>
      </p:sp>
    </p:spTree>
    <p:extLst>
      <p:ext uri="{BB962C8B-B14F-4D97-AF65-F5344CB8AC3E}">
        <p14:creationId xmlns:p14="http://schemas.microsoft.com/office/powerpoint/2010/main" val="17907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90081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work: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2133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Practice in pair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69197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129" y="838200"/>
            <a:ext cx="1972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09800"/>
            <a:ext cx="58913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173" y="2114552"/>
            <a:ext cx="7083614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>
                <a:solidFill>
                  <a:schemeClr val="accent3">
                    <a:lumMod val="50000"/>
                  </a:schemeClr>
                </a:solidFill>
              </a:rPr>
              <a:t>See you again.</a:t>
            </a:r>
          </a:p>
        </p:txBody>
      </p:sp>
    </p:spTree>
    <p:extLst>
      <p:ext uri="{BB962C8B-B14F-4D97-AF65-F5344CB8AC3E}">
        <p14:creationId xmlns:p14="http://schemas.microsoft.com/office/powerpoint/2010/main" val="2232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13" y="2847295"/>
            <a:ext cx="1119784" cy="1351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4912" y="268772"/>
            <a:ext cx="7614175" cy="451281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defTabSz="51435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Welcome  everybody</a:t>
            </a:r>
          </a:p>
          <a:p>
            <a:pPr algn="ctr" defTabSz="51435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How are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31" y="3061994"/>
            <a:ext cx="1518302" cy="1484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5" y="3023236"/>
            <a:ext cx="2310238" cy="1913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82" y="3429003"/>
            <a:ext cx="928628" cy="1015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30" y="4097754"/>
            <a:ext cx="1196129" cy="897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7" y="4088177"/>
            <a:ext cx="1196129" cy="897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E5B01-62A2-4C3D-9D42-F70CCEFA9CAF}"/>
              </a:ext>
            </a:extLst>
          </p:cNvPr>
          <p:cNvSpPr txBox="1"/>
          <p:nvPr/>
        </p:nvSpPr>
        <p:spPr>
          <a:xfrm>
            <a:off x="1364226" y="381000"/>
            <a:ext cx="7772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Introduction of the teacher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valdi" panose="030206020505060908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Dewan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Rezaul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Hassan</a:t>
            </a:r>
          </a:p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Assistant Teacher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Baropakhia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Rothindrapara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Delduar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, Tangail.</a:t>
            </a:r>
          </a:p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E-mail:drezaulhassan@gmail.com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valdi" panose="03020602050506090804" pitchFamily="66" charset="0"/>
              <a:cs typeface="Times New Roman" panose="02020603050405020304" pitchFamily="18" charset="0"/>
            </a:endParaRPr>
          </a:p>
          <a:p>
            <a:endParaRPr lang="en-US" dirty="0">
              <a:latin typeface="Vladimir Script" panose="03050402040407070305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36E1D-71C7-4A65-BC8E-515858136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43000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1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49493"/>
            <a:ext cx="7898983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Introduction of the lesson</a:t>
            </a:r>
          </a:p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Class: Two</a:t>
            </a:r>
          </a:p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Sub: English</a:t>
            </a:r>
          </a:p>
          <a:p>
            <a:pPr algn="ctr"/>
            <a:r>
              <a:rPr lang="en-US" sz="4400" dirty="0">
                <a:latin typeface="Vivaldi" panose="03020602050506090804" pitchFamily="66" charset="0"/>
                <a:cs typeface="Times New Roman" pitchFamily="18" charset="0"/>
              </a:rPr>
              <a:t>Unit: 1</a:t>
            </a:r>
          </a:p>
          <a:p>
            <a:pPr algn="ctr"/>
            <a:r>
              <a:rPr lang="en-US" sz="4400" dirty="0">
                <a:latin typeface="Vivaldi" panose="03020602050506090804" pitchFamily="66" charset="0"/>
                <a:cs typeface="Times New Roman" pitchFamily="18" charset="0"/>
              </a:rPr>
              <a:t>Lesson: 2</a:t>
            </a:r>
          </a:p>
          <a:p>
            <a:pPr algn="ctr"/>
            <a:r>
              <a:rPr lang="en-US" sz="4400" dirty="0">
                <a:latin typeface="Vivaldi" panose="03020602050506090804" pitchFamily="66" charset="0"/>
                <a:cs typeface="Times New Roman" pitchFamily="18" charset="0"/>
              </a:rPr>
              <a:t>Lesson title: Greetings and 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A86B5-4151-4156-967A-A22F9E58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23706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Student will be able to</a:t>
            </a:r>
          </a:p>
          <a:p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Listening: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1.1.2 Understand simple words and phrases with proper sounds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and stress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3.1.1 Understand simple Questions and statements about them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3.1.2 Understand simple Questions and statements about familiar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objects</a:t>
            </a:r>
          </a:p>
          <a:p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Repeat after the teacher simple words and phrases with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proper sounds and stress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1.1.2 Say simple words and phrases with proper sounds and tress.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2.1.2 Say Good Morning, Hi, Hello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140" y="145423"/>
            <a:ext cx="61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see some pictures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41" y="3440987"/>
            <a:ext cx="2886360" cy="216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4" y="960498"/>
            <a:ext cx="2754345" cy="2678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40987"/>
            <a:ext cx="3154831" cy="216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39630"/>
            <a:ext cx="3154831" cy="2093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66897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Today’s lesson: 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Greetings and Introductions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B: Listen and Say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994DD2C-6BF5-4F02-951F-F208377D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2171495" cy="2979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114800"/>
            <a:ext cx="5948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What can you see in the picture?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What are they doing?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457200"/>
            <a:ext cx="3352800" cy="3421690"/>
            <a:chOff x="2362200" y="990600"/>
            <a:chExt cx="3352800" cy="3421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2"/>
            <a:stretch/>
          </p:blipFill>
          <p:spPr>
            <a:xfrm>
              <a:off x="2362200" y="990600"/>
              <a:ext cx="3352800" cy="34216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43" b="58348"/>
            <a:stretch/>
          </p:blipFill>
          <p:spPr>
            <a:xfrm>
              <a:off x="2362200" y="1001889"/>
              <a:ext cx="153811" cy="142522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0" t="19397" b="3005"/>
          <a:stretch/>
        </p:blipFill>
        <p:spPr>
          <a:xfrm>
            <a:off x="7010400" y="2404195"/>
            <a:ext cx="1225773" cy="291253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1580" r="72987" b="3830"/>
          <a:stretch/>
        </p:blipFill>
        <p:spPr>
          <a:xfrm>
            <a:off x="533400" y="2340548"/>
            <a:ext cx="1241778" cy="279964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62000" y="1213556"/>
            <a:ext cx="3429000" cy="115428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How are you? </a:t>
            </a:r>
          </a:p>
        </p:txBody>
      </p:sp>
      <p:sp>
        <p:nvSpPr>
          <p:cNvPr id="5" name="Oval Callout 4"/>
          <p:cNvSpPr/>
          <p:nvPr/>
        </p:nvSpPr>
        <p:spPr>
          <a:xfrm flipH="1">
            <a:off x="4876800" y="1213556"/>
            <a:ext cx="4038600" cy="115428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am fine, Thanks. And You?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62000" y="1219200"/>
            <a:ext cx="3485444" cy="115428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Fine, thanks, Bye! </a:t>
            </a:r>
          </a:p>
        </p:txBody>
      </p:sp>
      <p:sp>
        <p:nvSpPr>
          <p:cNvPr id="7" name="Oval Callout 6"/>
          <p:cNvSpPr/>
          <p:nvPr/>
        </p:nvSpPr>
        <p:spPr>
          <a:xfrm flipH="1">
            <a:off x="4876800" y="1219200"/>
            <a:ext cx="4038600" cy="115428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1325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269</Words>
  <Application>Microsoft Office PowerPoint</Application>
  <PresentationFormat>On-screen Show (4:3)</PresentationFormat>
  <Paragraphs>55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Vivaldi</vt:lpstr>
      <vt:lpstr>Vladimir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drezaul hassan</cp:lastModifiedBy>
  <cp:revision>160</cp:revision>
  <dcterms:created xsi:type="dcterms:W3CDTF">2006-08-16T00:00:00Z</dcterms:created>
  <dcterms:modified xsi:type="dcterms:W3CDTF">2019-12-30T04:03:40Z</dcterms:modified>
</cp:coreProperties>
</file>