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15D0-C1E4-4809-9854-9E3C24D3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EC36-4B03-4D0A-8981-AEBA43F15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5172-C6B3-47BE-8E62-C59F46EC1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F12BA-E7A0-4B04-99D4-BB56A151F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DBC3-A31C-442D-8E0D-F2D660EFB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3D6F-A804-40F2-842C-1ADD6F728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E7A0-4E7A-4772-BC1C-E5457653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1E3C-F651-4451-8D8E-A86B7A00D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83C4-3352-4C3B-9658-1A66DB9C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BC31-E1CC-4617-AC49-1DA5F33DE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CF90-2594-4170-8976-51227E2D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07B610-2AFB-4800-9D9D-081F6C29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joyshinha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6" name="Picture 4" descr="index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772400" cy="4086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দেশ ( কবিতা )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742" y="1387651"/>
            <a:ext cx="3647351" cy="1865717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59148" y="1442644"/>
            <a:ext cx="3710797" cy="1839495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3"/>
          <p:cNvSpPr/>
          <p:nvPr/>
        </p:nvSpPr>
        <p:spPr>
          <a:xfrm>
            <a:off x="457200" y="3505200"/>
            <a:ext cx="3886200" cy="2098675"/>
          </a:xfrm>
          <a:prstGeom prst="rect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715000"/>
            <a:ext cx="1725613" cy="4556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ধানের ছড়া</a:t>
            </a:r>
            <a:endParaRPr lang="en-US" sz="2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505200"/>
            <a:ext cx="3886200" cy="2174875"/>
          </a:xfrm>
          <a:prstGeom prst="rect">
            <a:avLst/>
          </a:prstGeom>
          <a:blipFill dpi="0" rotWithShape="1">
            <a:blip r:embed="rId6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86400" y="5791200"/>
            <a:ext cx="1828800" cy="4460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2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সুবাস ভরা</a:t>
            </a:r>
            <a:endParaRPr lang="en-US" sz="2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639763"/>
            <a:ext cx="4953000" cy="7905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44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3" name="Picture 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563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k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 Diagonal Corner Rectangle 2"/>
          <p:cNvSpPr>
            <a:spLocks noChangeArrowheads="1"/>
          </p:cNvSpPr>
          <p:nvPr/>
        </p:nvSpPr>
        <p:spPr bwMode="auto">
          <a:xfrm>
            <a:off x="3657600" y="457200"/>
            <a:ext cx="5029200" cy="5943600"/>
          </a:xfrm>
          <a:custGeom>
            <a:avLst/>
            <a:gdLst>
              <a:gd name="T0" fmla="*/ 9721 w 7972023"/>
              <a:gd name="T1" fmla="*/ 127134 h 5492839"/>
              <a:gd name="T2" fmla="*/ 4860 w 7972023"/>
              <a:gd name="T3" fmla="*/ 254263 h 5492839"/>
              <a:gd name="T4" fmla="*/ 0 w 7972023"/>
              <a:gd name="T5" fmla="*/ 127134 h 5492839"/>
              <a:gd name="T6" fmla="*/ 4860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9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দেশ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( কবিতা )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         জসীম উদ্দিন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খেতের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খেতের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হাওয়ায়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দুলছে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কেশেতে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গয়না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প্রজাপতির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ঝাঁক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চঞ্চুতে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ছিটায়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কনেরা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রচে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সেথায়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শরৎকালের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জ্বালায়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মায়ায়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থোকা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থোকা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দোলে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আঁচলের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অভাব-হরা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আঁধার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পারাবার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রবির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খণ্ড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নাচছে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6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62200"/>
            <a:ext cx="2819400" cy="1547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2819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74663"/>
            <a:ext cx="4859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খেতের পরে খেত চলেছে , খেতের নাহি শেষ </a:t>
            </a:r>
          </a:p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 হাওয়ায় দুলছে ও কার এলো মাথার কেশ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275" y="3505200"/>
            <a:ext cx="24479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0" y="5486400"/>
            <a:ext cx="4532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কেশেতে গয়না পরায় প্রজাপতির ঝাঁক ,</a:t>
            </a:r>
          </a:p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চঞ্চুতে জল ছিটায় সেথা কালো কালো কাক।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93700"/>
            <a:ext cx="477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 সাদা বক- কনেরা রচে সেথায় মেলা ,</a:t>
            </a:r>
          </a:p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শরৎকালের শিশির সেথা জ্বালায় মানিক আলা ।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175125" y="5334000"/>
            <a:ext cx="4511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 মায়ায় থোকা থোকা দোলে ধানের ছড়া;</a:t>
            </a:r>
          </a:p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 আঁচলের পরশ যেন সকল অভাব-হরা</a:t>
            </a:r>
            <a:r>
              <a:rPr lang="en-US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6631" name="Picture 13" descr="images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images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82700"/>
            <a:ext cx="3886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150" y="457200"/>
            <a:ext cx="452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বনের পরে বন চলেছে বনের নাহি শেষ ,</a:t>
            </a:r>
          </a:p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 ফলের সুবাস ভরা এ কোন পরির দেশ ?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97350" y="5195888"/>
            <a:ext cx="422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 ছায়ায় আঁধার করা পাতার পারাবার ,</a:t>
            </a:r>
          </a:p>
          <a:p>
            <a:r>
              <a:rPr lang="en-US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রবির আলো খণ্ড হয়ে নাচছে পায়ে তার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7338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062" name="Picture 9" descr="d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8775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1600200"/>
            <a:ext cx="13716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ধান্য শীর্ষ</a:t>
            </a:r>
            <a:endParaRPr lang="en-AU" sz="2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447800"/>
            <a:ext cx="1295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1200" y="1600200"/>
            <a:ext cx="18288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ধানের উপরিভাগ</a:t>
            </a:r>
            <a:endParaRPr lang="en-AU" sz="2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743200"/>
            <a:ext cx="1295400" cy="4857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জননী</a:t>
            </a:r>
          </a:p>
        </p:txBody>
      </p:sp>
      <p:sp>
        <p:nvSpPr>
          <p:cNvPr id="3" name="Oval 7"/>
          <p:cNvSpPr/>
          <p:nvPr/>
        </p:nvSpPr>
        <p:spPr>
          <a:xfrm>
            <a:off x="3429000" y="2590800"/>
            <a:ext cx="1219200" cy="121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562600" y="2819400"/>
            <a:ext cx="1295400" cy="608013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মা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962400"/>
            <a:ext cx="16002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8200" y="3886200"/>
            <a:ext cx="1371600" cy="53181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নীর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5486400" y="3962400"/>
            <a:ext cx="1676400" cy="8382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5334000"/>
            <a:ext cx="1228725" cy="676275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নায়</a:t>
            </a:r>
            <a:endParaRPr lang="en-US" sz="32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5257800"/>
            <a:ext cx="1676400" cy="825500"/>
          </a:xfrm>
          <a:prstGeom prst="rect">
            <a:avLst/>
          </a:prstGeom>
          <a:blipFill dpi="0" rotWithShape="1">
            <a:blip r:embed="rId6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10200" y="5334000"/>
            <a:ext cx="1600200" cy="81438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নৌকা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7" grpId="0" animBg="1"/>
      <p:bldP spid="3" grpId="0" animBg="1"/>
      <p:bldP spid="4" grpId="0" animBg="1"/>
      <p:bldP spid="18" grpId="0" animBg="1"/>
      <p:bldP spid="21" grpId="0" animBg="1"/>
      <p:bldP spid="5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821" name="Picture 6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66800" y="4572000"/>
            <a:ext cx="7134225" cy="14700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300" dirty="0">
                <a:solidFill>
                  <a:srgbClr val="38572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‘শরৎকালের শিশির সেথা জ্বালায় মানিক আলা’-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 কি বুঝ?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16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4" name="Picture 6" descr="Picture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3657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4648200"/>
            <a:ext cx="7134225" cy="12287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3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“গ্রাম বাংলার প্রাকৃতিক সৌন্দর্যের  প্রতিচ্ছবি তা ‘দেশ ” কবিতা অবলম্বনে -ব্যাখ্যা কর।</a:t>
            </a:r>
            <a:endParaRPr lang="en-US" sz="36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533400"/>
            <a:ext cx="5092700" cy="709613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7351" name="Picture 8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2895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5105400"/>
            <a:ext cx="7696200" cy="11557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চঞ্চু</a:t>
            </a:r>
            <a:r>
              <a:rPr lang="en-US" sz="3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শব্দটির অর্থ কী ?</a:t>
            </a:r>
            <a:endParaRPr lang="en-US" sz="3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কবি জসীম উদ্দীনকে কেন পল্লীকবি বলা হয় ?</a:t>
            </a:r>
            <a:endParaRPr lang="en-US" sz="4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4371803" y="2994630"/>
            <a:ext cx="4384964" cy="1981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1804" y="3198352"/>
            <a:ext cx="4384963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dirty="0" smtClean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৮ম </a:t>
            </a:r>
            <a:endParaRPr lang="bn-BD" sz="2800" dirty="0">
              <a:solidFill>
                <a:srgbClr val="DC16B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কবিতা </a:t>
            </a:r>
            <a:endParaRPr lang="bn-BD" sz="2800" dirty="0">
              <a:solidFill>
                <a:srgbClr val="DC16B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bn-BD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০মিনিট </a:t>
            </a:r>
            <a:r>
              <a:rPr lang="en-US" sz="28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DC16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19491" y="3081292"/>
            <a:ext cx="3962400" cy="1981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7571" y="353198"/>
            <a:ext cx="19084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538" y="5280627"/>
            <a:ext cx="764902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</a:p>
          <a:p>
            <a:pPr algn="ctr">
              <a:defRPr/>
            </a:pPr>
            <a:r>
              <a:rPr lang="bn-BD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00400"/>
            <a:ext cx="387996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4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28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E-mail-joyshinha@gmail.com</a:t>
            </a:r>
            <a:endParaRPr lang="en-US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01775902929</a:t>
            </a:r>
            <a:endParaRPr lang="bn-BD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05" y="489948"/>
            <a:ext cx="2065095" cy="2367679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1" y="507340"/>
            <a:ext cx="1783977" cy="23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609600"/>
            <a:ext cx="5100638" cy="7683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8650" y="1680994"/>
            <a:ext cx="3839845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4876800"/>
            <a:ext cx="8085138" cy="11049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পল্লীকবি জসীম উদ্দীনের দেশপ্রেমের সাথে তোমার দেশপ্রেমের তুলনামূলক বিশ্লেষণ কর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8153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d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50975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d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447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d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862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962400"/>
            <a:ext cx="4114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798513" y="3074988"/>
            <a:ext cx="7240587" cy="2678112"/>
          </a:xfrm>
          <a:prstGeom prst="roundRect">
            <a:avLst>
              <a:gd name="adj" fmla="val 50000"/>
            </a:avLst>
          </a:prstGeom>
          <a:solidFill>
            <a:srgbClr val="F33B5A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 </a:t>
            </a:r>
            <a:r>
              <a:rPr lang="bn-BD" sz="5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কবিতা )</a:t>
            </a:r>
          </a:p>
          <a:p>
            <a:pPr algn="ctr">
              <a:defRPr/>
            </a:pPr>
            <a:r>
              <a:rPr lang="bn-BD" sz="280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জসীম উদ্দিন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685800"/>
            <a:ext cx="3352800" cy="8239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3750" y="2590800"/>
            <a:ext cx="7708900" cy="2431435"/>
          </a:xfrm>
          <a:prstGeom prst="rect">
            <a:avLst/>
          </a:prstGeom>
          <a:solidFill>
            <a:srgbClr val="333333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r>
              <a:rPr lang="bn-IN" sz="4000" dirty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bn-IN" sz="4000" dirty="0" smtClean="0">
                <a:solidFill>
                  <a:srgbClr val="DC16B6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en-US" sz="4000" dirty="0">
              <a:solidFill>
                <a:srgbClr val="DC16B6"/>
              </a:solidFill>
              <a:latin typeface="NikoshBAN" pitchFamily="2" charset="0"/>
              <a:cs typeface="NikoshBAN" pitchFamily="2" charset="0"/>
            </a:endParaRPr>
          </a:p>
          <a:p>
            <a:pPr marL="800100" lvl="1" indent="-342900">
              <a:buFontTx/>
              <a:buAutoNum type="arabicPeriod"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 সম্পর্কে বলতে পারবে 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800100" lvl="1" indent="-342900">
              <a:buFontTx/>
              <a:buAutoNum type="arabicPeriod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শুদ্ধভাবে আবৃতি 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800100" lvl="1" indent="-342900">
              <a:buFont typeface="Calibri Light"/>
              <a:buAutoNum type="arabicPeriod"/>
            </a:pP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“দেশ” কবিতায়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 বাংলার প্রাকৃতিক সৌন্দর্য ব্যাখ্যা করতে পারবে।</a:t>
            </a:r>
            <a:endParaRPr lang="bn-IN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3" name="TextBox 1"/>
          <p:cNvSpPr txBox="1">
            <a:spLocks noChangeArrowheads="1"/>
          </p:cNvSpPr>
          <p:nvPr/>
        </p:nvSpPr>
        <p:spPr bwMode="auto">
          <a:xfrm>
            <a:off x="3276600" y="533400"/>
            <a:ext cx="2486025" cy="6794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09600" y="3200400"/>
            <a:ext cx="1981200" cy="16002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25400" algn="ctr">
            <a:solidFill>
              <a:srgbClr val="6B766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</a:p>
          <a:p>
            <a:pPr algn="ctr">
              <a:defRPr/>
            </a:pPr>
            <a:r>
              <a:rPr lang="bn-BD" sz="32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একুশে পদক</a:t>
            </a:r>
            <a:endParaRPr lang="en-US" sz="32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09600" y="1752600"/>
            <a:ext cx="1828800" cy="976313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25400" algn="ctr">
            <a:solidFill>
              <a:srgbClr val="6B766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মৃত্যু ১৯৭৬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91200" y="1676400"/>
            <a:ext cx="2362200" cy="1600200"/>
          </a:xfrm>
          <a:prstGeom prst="rect">
            <a:avLst/>
          </a:prstGeom>
          <a:solidFill>
            <a:srgbClr val="333333"/>
          </a:solidFill>
          <a:ln w="25400" algn="ctr">
            <a:solidFill>
              <a:srgbClr val="6B766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জন্মস্থান ফরিদপুর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5410200"/>
            <a:ext cx="3908425" cy="666750"/>
          </a:xfrm>
          <a:prstGeom prst="rect">
            <a:avLst/>
          </a:prstGeom>
          <a:solidFill>
            <a:srgbClr val="333333"/>
          </a:solidFill>
          <a:ln w="25400" algn="ctr">
            <a:solidFill>
              <a:srgbClr val="983B2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কবি জসীমউদদীন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200400" y="1524000"/>
            <a:ext cx="1905000" cy="762000"/>
          </a:xfrm>
          <a:prstGeom prst="rect">
            <a:avLst/>
          </a:prstGeom>
          <a:solidFill>
            <a:srgbClr val="333333"/>
          </a:solidFill>
          <a:ln w="25400" algn="ctr">
            <a:solidFill>
              <a:srgbClr val="6B766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জন্ম সাল ১৯০৩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867400" y="3657600"/>
            <a:ext cx="2514600" cy="1143000"/>
          </a:xfrm>
          <a:prstGeom prst="rect">
            <a:avLst/>
          </a:prstGeom>
          <a:solidFill>
            <a:srgbClr val="333333"/>
          </a:solidFill>
          <a:ln w="25400" algn="ctr">
            <a:solidFill>
              <a:srgbClr val="6B766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কাব্য – নকশী কাথার মাঠ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nimBg="1"/>
      <p:bldP spid="9" grpId="0" animBg="1"/>
      <p:bldP spid="12" grpId="0" animBg="1"/>
      <p:bldP spid="13" grpId="0" animBg="1"/>
      <p:bldP spid="16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দেশ ( কবিতা )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d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7338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d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657600"/>
            <a:ext cx="40386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6670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দেশ ( কবিতা )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5" name="Picture 7" descr="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4038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d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716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733800"/>
            <a:ext cx="38862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nnccncc (3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দেশ ( কবিতা )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8200" y="1447800"/>
            <a:ext cx="3886200" cy="2057400"/>
          </a:xfrm>
          <a:prstGeom prst="round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76800" y="4343400"/>
            <a:ext cx="3505200" cy="1600200"/>
          </a:xfrm>
          <a:prstGeom prst="round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1" name="Picture 9" descr="D:\Digital Content\Picture &amp; Amimation\0,,3619044_4,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229" y="1363577"/>
            <a:ext cx="3037127" cy="2164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1295400" y="5943600"/>
            <a:ext cx="1127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বনবনানী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973638" y="5943600"/>
            <a:ext cx="377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2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গ্রামের পাশ দিয়ে বয়ে যাওয়া নদী</a:t>
            </a:r>
            <a:endParaRPr lang="en-US" sz="2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43000" y="3429000"/>
            <a:ext cx="2070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2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  ক্ষেতে কৃষক</a:t>
            </a:r>
            <a:endParaRPr lang="en-US" sz="2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68913" y="3657600"/>
            <a:ext cx="2770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2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ক্ষেতে পাখির আনাগোনা</a:t>
            </a:r>
            <a:endParaRPr lang="en-US" sz="2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886200"/>
            <a:ext cx="3200400" cy="2024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413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joydeb</cp:lastModifiedBy>
  <cp:revision>21</cp:revision>
  <dcterms:created xsi:type="dcterms:W3CDTF">2015-07-31T17:24:06Z</dcterms:created>
  <dcterms:modified xsi:type="dcterms:W3CDTF">2019-12-30T15:31:10Z</dcterms:modified>
</cp:coreProperties>
</file>