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0"/>
  </p:notesMasterIdLst>
  <p:sldIdLst>
    <p:sldId id="277" r:id="rId2"/>
    <p:sldId id="276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73" r:id="rId11"/>
    <p:sldId id="278" r:id="rId12"/>
    <p:sldId id="275" r:id="rId13"/>
    <p:sldId id="265" r:id="rId14"/>
    <p:sldId id="279" r:id="rId15"/>
    <p:sldId id="267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AEE5"/>
    <a:srgbClr val="F193DD"/>
    <a:srgbClr val="E63AC1"/>
    <a:srgbClr val="0000CC"/>
    <a:srgbClr val="9D5A17"/>
    <a:srgbClr val="440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5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7398-CC01-42DE-B727-56934716302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F02A4E-FA3D-4115-AA49-528F0960488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এসো আমরা এখন যুক্তবর্ণ ভেঙে দেখি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CEB332-672D-406E-8BED-C5554664588B}" type="sibTrans" cxnId="{D30AA9D3-72EA-45AF-90F2-679BDFBB5382}">
      <dgm:prSet/>
      <dgm:spPr/>
      <dgm:t>
        <a:bodyPr/>
        <a:lstStyle/>
        <a:p>
          <a:endParaRPr lang="en-US"/>
        </a:p>
      </dgm:t>
    </dgm:pt>
    <dgm:pt modelId="{D48C0879-1A62-4BC0-8C10-A4FEE1A9FCB3}" type="parTrans" cxnId="{D30AA9D3-72EA-45AF-90F2-679BDFBB5382}">
      <dgm:prSet/>
      <dgm:spPr/>
      <dgm:t>
        <a:bodyPr/>
        <a:lstStyle/>
        <a:p>
          <a:endParaRPr lang="en-US"/>
        </a:p>
      </dgm:t>
    </dgm:pt>
    <dgm:pt modelId="{05885C15-945F-48B0-B1BA-5591FA3331EA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bn-IN" sz="7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       </a:t>
          </a:r>
          <a:r>
            <a:rPr lang="bn-IN" sz="7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rPr>
            <a:t>ট্রেন</a:t>
          </a:r>
          <a:r>
            <a:rPr lang="bn-IN" sz="7200" dirty="0" smtClean="0">
              <a:solidFill>
                <a:schemeClr val="tx2">
                  <a:lumMod val="10000"/>
                </a:schemeClr>
              </a:solidFill>
            </a:rPr>
            <a:t> </a:t>
          </a:r>
          <a:endParaRPr lang="en-US" sz="7200" dirty="0">
            <a:solidFill>
              <a:schemeClr val="tx2">
                <a:lumMod val="10000"/>
              </a:schemeClr>
            </a:solidFill>
          </a:endParaRPr>
        </a:p>
      </dgm:t>
    </dgm:pt>
    <dgm:pt modelId="{0DDACBB8-5A2C-4D3E-8858-126BE60D665E}" type="sibTrans" cxnId="{FC8971FF-8B22-4418-9433-561E217B29C9}">
      <dgm:prSet/>
      <dgm:spPr/>
      <dgm:t>
        <a:bodyPr/>
        <a:lstStyle/>
        <a:p>
          <a:endParaRPr lang="en-US"/>
        </a:p>
      </dgm:t>
    </dgm:pt>
    <dgm:pt modelId="{616406A7-AD63-4106-8276-5D9E523BE0DF}" type="parTrans" cxnId="{FC8971FF-8B22-4418-9433-561E217B29C9}">
      <dgm:prSet/>
      <dgm:spPr/>
      <dgm:t>
        <a:bodyPr/>
        <a:lstStyle/>
        <a:p>
          <a:endParaRPr lang="en-US"/>
        </a:p>
      </dgm:t>
    </dgm:pt>
    <dgm:pt modelId="{BD9D1D67-8FB8-442F-9F58-A9B835EACF9F}">
      <dgm:prSet phldrT="[Text]"/>
      <dgm:spPr/>
      <dgm:t>
        <a:bodyPr/>
        <a:lstStyle/>
        <a:p>
          <a:endParaRPr lang="en-US" dirty="0"/>
        </a:p>
      </dgm:t>
    </dgm:pt>
    <dgm:pt modelId="{E2B296C5-2337-4C27-81F2-5AD1681A98E0}" type="sibTrans" cxnId="{B4FE9A4A-89C0-4312-9F3C-36EA97DCEF67}">
      <dgm:prSet/>
      <dgm:spPr/>
      <dgm:t>
        <a:bodyPr/>
        <a:lstStyle/>
        <a:p>
          <a:endParaRPr lang="en-US"/>
        </a:p>
      </dgm:t>
    </dgm:pt>
    <dgm:pt modelId="{2E111319-F39F-461A-B621-6393C9C40449}" type="parTrans" cxnId="{B4FE9A4A-89C0-4312-9F3C-36EA97DCEF67}">
      <dgm:prSet/>
      <dgm:spPr/>
      <dgm:t>
        <a:bodyPr/>
        <a:lstStyle/>
        <a:p>
          <a:endParaRPr lang="en-US"/>
        </a:p>
      </dgm:t>
    </dgm:pt>
    <dgm:pt modelId="{411CB05D-23B6-48DC-90DA-55555215E886}" type="pres">
      <dgm:prSet presAssocID="{F4667398-CC01-42DE-B727-5693471630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80F28-5A1E-457E-A58C-39155D669D09}" type="pres">
      <dgm:prSet presAssocID="{F4667398-CC01-42DE-B727-569347163029}" presName="dummyMaxCanvas" presStyleCnt="0">
        <dgm:presLayoutVars/>
      </dgm:prSet>
      <dgm:spPr/>
    </dgm:pt>
    <dgm:pt modelId="{0731DDE7-EEBE-48B4-952B-6624044CA4E4}" type="pres">
      <dgm:prSet presAssocID="{F4667398-CC01-42DE-B727-569347163029}" presName="ThreeNodes_1" presStyleLbl="node1" presStyleIdx="0" presStyleCnt="3" custLinFactNeighborX="-393" custLinFactNeighborY="-19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780B7-5461-4494-91E8-D665F8F6E7FF}" type="pres">
      <dgm:prSet presAssocID="{F4667398-CC01-42DE-B727-569347163029}" presName="ThreeNodes_2" presStyleLbl="node1" presStyleIdx="1" presStyleCnt="3" custScaleX="106685" custLinFactNeighborX="4264" custLinFactNeighborY="3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E2B13-2008-4C2F-A27D-40853706CD26}" type="pres">
      <dgm:prSet presAssocID="{F4667398-CC01-42DE-B727-569347163029}" presName="ThreeNodes_3" presStyleLbl="node1" presStyleIdx="2" presStyleCnt="3" custLinFactNeighborX="7849" custLinFactNeighborY="15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9F217-D8CD-4EF9-8546-D3A3FB5879A8}" type="pres">
      <dgm:prSet presAssocID="{F4667398-CC01-42DE-B727-56934716302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BD82A-2F77-470A-8568-945CACD5706A}" type="pres">
      <dgm:prSet presAssocID="{F4667398-CC01-42DE-B727-56934716302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D87C2-32BF-428C-8BD9-BD162473A14B}" type="pres">
      <dgm:prSet presAssocID="{F4667398-CC01-42DE-B727-56934716302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67CB7-6004-4ABF-B62B-DEDAB0716202}" type="pres">
      <dgm:prSet presAssocID="{F4667398-CC01-42DE-B727-56934716302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C4947-562A-4AB4-924B-254488711E90}" type="pres">
      <dgm:prSet presAssocID="{F4667398-CC01-42DE-B727-56934716302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D3002-2369-41B8-87A1-D31B54CA5119}" type="presOf" srcId="{23CEB332-672D-406E-8BED-C5554664588B}" destId="{4F69F217-D8CD-4EF9-8546-D3A3FB5879A8}" srcOrd="0" destOrd="0" presId="urn:microsoft.com/office/officeart/2005/8/layout/vProcess5"/>
    <dgm:cxn modelId="{E6A12ED8-6040-4CCB-BD9B-44246D7B0066}" type="presOf" srcId="{BD9D1D67-8FB8-442F-9F58-A9B835EACF9F}" destId="{907C4947-562A-4AB4-924B-254488711E90}" srcOrd="1" destOrd="0" presId="urn:microsoft.com/office/officeart/2005/8/layout/vProcess5"/>
    <dgm:cxn modelId="{3A170C70-CF61-4A17-A5BD-053126105E2C}" type="presOf" srcId="{BEF02A4E-FA3D-4115-AA49-528F09604884}" destId="{0731DDE7-EEBE-48B4-952B-6624044CA4E4}" srcOrd="0" destOrd="0" presId="urn:microsoft.com/office/officeart/2005/8/layout/vProcess5"/>
    <dgm:cxn modelId="{3669EB71-8F62-457C-BE02-2D117B3C7B08}" type="presOf" srcId="{BD9D1D67-8FB8-442F-9F58-A9B835EACF9F}" destId="{F5FE2B13-2008-4C2F-A27D-40853706CD26}" srcOrd="0" destOrd="0" presId="urn:microsoft.com/office/officeart/2005/8/layout/vProcess5"/>
    <dgm:cxn modelId="{8C361262-5EBF-460F-BC41-960BFED55488}" type="presOf" srcId="{F4667398-CC01-42DE-B727-569347163029}" destId="{411CB05D-23B6-48DC-90DA-55555215E886}" srcOrd="0" destOrd="0" presId="urn:microsoft.com/office/officeart/2005/8/layout/vProcess5"/>
    <dgm:cxn modelId="{90A44A15-B9D8-4A94-A8B8-187204B25C2B}" type="presOf" srcId="{BEF02A4E-FA3D-4115-AA49-528F09604884}" destId="{B7CD87C2-32BF-428C-8BD9-BD162473A14B}" srcOrd="1" destOrd="0" presId="urn:microsoft.com/office/officeart/2005/8/layout/vProcess5"/>
    <dgm:cxn modelId="{FC8971FF-8B22-4418-9433-561E217B29C9}" srcId="{F4667398-CC01-42DE-B727-569347163029}" destId="{05885C15-945F-48B0-B1BA-5591FA3331EA}" srcOrd="1" destOrd="0" parTransId="{616406A7-AD63-4106-8276-5D9E523BE0DF}" sibTransId="{0DDACBB8-5A2C-4D3E-8858-126BE60D665E}"/>
    <dgm:cxn modelId="{6B0A268D-3CA7-473A-9F81-EAA3213C4657}" type="presOf" srcId="{0DDACBB8-5A2C-4D3E-8858-126BE60D665E}" destId="{21BBD82A-2F77-470A-8568-945CACD5706A}" srcOrd="0" destOrd="0" presId="urn:microsoft.com/office/officeart/2005/8/layout/vProcess5"/>
    <dgm:cxn modelId="{B4FE9A4A-89C0-4312-9F3C-36EA97DCEF67}" srcId="{F4667398-CC01-42DE-B727-569347163029}" destId="{BD9D1D67-8FB8-442F-9F58-A9B835EACF9F}" srcOrd="2" destOrd="0" parTransId="{2E111319-F39F-461A-B621-6393C9C40449}" sibTransId="{E2B296C5-2337-4C27-81F2-5AD1681A98E0}"/>
    <dgm:cxn modelId="{B4DE3225-4984-4377-93FE-864CE2A425D1}" type="presOf" srcId="{05885C15-945F-48B0-B1BA-5591FA3331EA}" destId="{77C67CB7-6004-4ABF-B62B-DEDAB0716202}" srcOrd="1" destOrd="0" presId="urn:microsoft.com/office/officeart/2005/8/layout/vProcess5"/>
    <dgm:cxn modelId="{B94B430C-4781-4673-8259-E1688831B2B0}" type="presOf" srcId="{05885C15-945F-48B0-B1BA-5591FA3331EA}" destId="{110780B7-5461-4494-91E8-D665F8F6E7FF}" srcOrd="0" destOrd="0" presId="urn:microsoft.com/office/officeart/2005/8/layout/vProcess5"/>
    <dgm:cxn modelId="{D30AA9D3-72EA-45AF-90F2-679BDFBB5382}" srcId="{F4667398-CC01-42DE-B727-569347163029}" destId="{BEF02A4E-FA3D-4115-AA49-528F09604884}" srcOrd="0" destOrd="0" parTransId="{D48C0879-1A62-4BC0-8C10-A4FEE1A9FCB3}" sibTransId="{23CEB332-672D-406E-8BED-C5554664588B}"/>
    <dgm:cxn modelId="{3541F6D4-A667-47AE-8B73-D267D0987DA2}" type="presParOf" srcId="{411CB05D-23B6-48DC-90DA-55555215E886}" destId="{C1480F28-5A1E-457E-A58C-39155D669D09}" srcOrd="0" destOrd="0" presId="urn:microsoft.com/office/officeart/2005/8/layout/vProcess5"/>
    <dgm:cxn modelId="{F74172D5-26A1-4BC3-920A-77F6CDA68A4A}" type="presParOf" srcId="{411CB05D-23B6-48DC-90DA-55555215E886}" destId="{0731DDE7-EEBE-48B4-952B-6624044CA4E4}" srcOrd="1" destOrd="0" presId="urn:microsoft.com/office/officeart/2005/8/layout/vProcess5"/>
    <dgm:cxn modelId="{31C1D486-EBAE-4540-B9F0-B3EA81F46982}" type="presParOf" srcId="{411CB05D-23B6-48DC-90DA-55555215E886}" destId="{110780B7-5461-4494-91E8-D665F8F6E7FF}" srcOrd="2" destOrd="0" presId="urn:microsoft.com/office/officeart/2005/8/layout/vProcess5"/>
    <dgm:cxn modelId="{837414E9-4D70-4AD6-8ABA-6EFA7D126543}" type="presParOf" srcId="{411CB05D-23B6-48DC-90DA-55555215E886}" destId="{F5FE2B13-2008-4C2F-A27D-40853706CD26}" srcOrd="3" destOrd="0" presId="urn:microsoft.com/office/officeart/2005/8/layout/vProcess5"/>
    <dgm:cxn modelId="{A4AF62EB-DC69-4C21-A7C0-3397F1ED817F}" type="presParOf" srcId="{411CB05D-23B6-48DC-90DA-55555215E886}" destId="{4F69F217-D8CD-4EF9-8546-D3A3FB5879A8}" srcOrd="4" destOrd="0" presId="urn:microsoft.com/office/officeart/2005/8/layout/vProcess5"/>
    <dgm:cxn modelId="{BE9B4DAC-CACD-49BD-B3F4-DA451A1E6F3F}" type="presParOf" srcId="{411CB05D-23B6-48DC-90DA-55555215E886}" destId="{21BBD82A-2F77-470A-8568-945CACD5706A}" srcOrd="5" destOrd="0" presId="urn:microsoft.com/office/officeart/2005/8/layout/vProcess5"/>
    <dgm:cxn modelId="{883A5670-88DE-473B-B2C8-5E31D0A6E22C}" type="presParOf" srcId="{411CB05D-23B6-48DC-90DA-55555215E886}" destId="{B7CD87C2-32BF-428C-8BD9-BD162473A14B}" srcOrd="6" destOrd="0" presId="urn:microsoft.com/office/officeart/2005/8/layout/vProcess5"/>
    <dgm:cxn modelId="{A9BAACCC-96DB-442A-9452-259924BE423D}" type="presParOf" srcId="{411CB05D-23B6-48DC-90DA-55555215E886}" destId="{77C67CB7-6004-4ABF-B62B-DEDAB0716202}" srcOrd="7" destOrd="0" presId="urn:microsoft.com/office/officeart/2005/8/layout/vProcess5"/>
    <dgm:cxn modelId="{116A6D34-D9AE-4186-AAB7-5A1C71FC6FB6}" type="presParOf" srcId="{411CB05D-23B6-48DC-90DA-55555215E886}" destId="{907C4947-562A-4AB4-924B-254488711E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B812F-9F6C-4DDC-A1B0-78AB73BFA0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D66CB-C221-46AB-B638-DDDA93EDE3BA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6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নতুন শব্দ</a:t>
          </a:r>
          <a:endParaRPr lang="en-US" sz="60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F32C10-088E-4F40-A31A-95626CAD40D7}" type="parTrans" cxnId="{FF480094-3F87-465E-ABF7-F67BCDDE88EB}">
      <dgm:prSet/>
      <dgm:spPr/>
      <dgm:t>
        <a:bodyPr/>
        <a:lstStyle/>
        <a:p>
          <a:endParaRPr lang="en-US"/>
        </a:p>
      </dgm:t>
    </dgm:pt>
    <dgm:pt modelId="{9A9ACC78-6044-484D-8C4F-AA8F6DDF42FB}" type="sibTrans" cxnId="{FF480094-3F87-465E-ABF7-F67BCDDE88EB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en-US"/>
        </a:p>
      </dgm:t>
    </dgm:pt>
    <dgm:pt modelId="{CE97E540-F63F-4A58-9A66-AEA9B35397D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 রাত দুপুর</a:t>
          </a:r>
          <a:endParaRPr lang="en-US" sz="4000" b="1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D86C25EC-19FE-4093-A6AB-38A2E3B4F7D8}" type="parTrans" cxnId="{CD2AF027-B49D-4EA3-AC17-BF432C6FDAA7}">
      <dgm:prSet/>
      <dgm:spPr/>
      <dgm:t>
        <a:bodyPr/>
        <a:lstStyle/>
        <a:p>
          <a:endParaRPr lang="en-US"/>
        </a:p>
      </dgm:t>
    </dgm:pt>
    <dgm:pt modelId="{2E1CAA55-C7D6-4BC2-8398-063C88668E8A}" type="sibTrans" cxnId="{CD2AF027-B49D-4EA3-AC17-BF432C6FDAA7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BA29A247-E0DE-4DE7-8FAF-D1367EFEB10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ঝকঝকাঝক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76535C5-CC61-4413-B751-67688BAB489E}" type="parTrans" cxnId="{54C898DF-788D-440F-82A0-4393D5E10005}">
      <dgm:prSet/>
      <dgm:spPr/>
      <dgm:t>
        <a:bodyPr/>
        <a:lstStyle/>
        <a:p>
          <a:endParaRPr lang="en-US"/>
        </a:p>
      </dgm:t>
    </dgm:pt>
    <dgm:pt modelId="{ABDD5DAA-65F6-416B-A7F6-73327BA4EB1F}" type="sibTrans" cxnId="{54C898DF-788D-440F-82A0-4393D5E10005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102FB2D3-0F1C-4DB1-AE08-135670D103D5}" type="pres">
      <dgm:prSet presAssocID="{8B2B812F-9F6C-4DDC-A1B0-78AB73BFA0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ED3A4-A029-4B5D-951D-861D8718B502}" type="pres">
      <dgm:prSet presAssocID="{B7FD66CB-C221-46AB-B638-DDDA93EDE3BA}" presName="node" presStyleLbl="node1" presStyleIdx="0" presStyleCnt="3" custScaleX="134140" custScaleY="13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9A2BA-2682-42A5-AF20-D864B7A4A55E}" type="pres">
      <dgm:prSet presAssocID="{9A9ACC78-6044-484D-8C4F-AA8F6DDF42F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DD79673-961A-4AA6-B28F-F57BA0C6BA1E}" type="pres">
      <dgm:prSet presAssocID="{9A9ACC78-6044-484D-8C4F-AA8F6DDF42F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C792C9D-945E-4DB8-B928-BB3661C13A29}" type="pres">
      <dgm:prSet presAssocID="{CE97E540-F63F-4A58-9A66-AEA9B35397D2}" presName="node" presStyleLbl="node1" presStyleIdx="1" presStyleCnt="3" custScaleX="143776" custScaleY="102445" custRadScaleRad="129957" custRadScaleInc="-19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4D9D5-7AF3-4339-8602-2DDE7BEA4E1B}" type="pres">
      <dgm:prSet presAssocID="{2E1CAA55-C7D6-4BC2-8398-063C88668E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E22E09D-5215-46E5-AEC1-7F96B6CAE89C}" type="pres">
      <dgm:prSet presAssocID="{2E1CAA55-C7D6-4BC2-8398-063C88668E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D6D3801-2165-4227-90F4-E2A77CFE959E}" type="pres">
      <dgm:prSet presAssocID="{BA29A247-E0DE-4DE7-8FAF-D1367EFEB10C}" presName="node" presStyleLbl="node1" presStyleIdx="2" presStyleCnt="3" custScaleX="141158" custScaleY="116405" custRadScaleRad="149585" custRadScaleInc="22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C9CA9-93E9-4380-AAA5-F454D6D9608A}" type="pres">
      <dgm:prSet presAssocID="{ABDD5DAA-65F6-416B-A7F6-73327BA4EB1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3CA96D8-C57E-4317-8284-7EC6D42FB773}" type="pres">
      <dgm:prSet presAssocID="{ABDD5DAA-65F6-416B-A7F6-73327BA4EB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F480094-3F87-465E-ABF7-F67BCDDE88EB}" srcId="{8B2B812F-9F6C-4DDC-A1B0-78AB73BFA0E8}" destId="{B7FD66CB-C221-46AB-B638-DDDA93EDE3BA}" srcOrd="0" destOrd="0" parTransId="{ACF32C10-088E-4F40-A31A-95626CAD40D7}" sibTransId="{9A9ACC78-6044-484D-8C4F-AA8F6DDF42FB}"/>
    <dgm:cxn modelId="{B7157453-64CD-4A31-BD2B-22810B3B84E1}" type="presOf" srcId="{CE97E540-F63F-4A58-9A66-AEA9B35397D2}" destId="{0C792C9D-945E-4DB8-B928-BB3661C13A29}" srcOrd="0" destOrd="0" presId="urn:microsoft.com/office/officeart/2005/8/layout/cycle7"/>
    <dgm:cxn modelId="{96CCFBB2-78AC-4305-AC1A-078A6A443DAA}" type="presOf" srcId="{2E1CAA55-C7D6-4BC2-8398-063C88668E8A}" destId="{5E22E09D-5215-46E5-AEC1-7F96B6CAE89C}" srcOrd="1" destOrd="0" presId="urn:microsoft.com/office/officeart/2005/8/layout/cycle7"/>
    <dgm:cxn modelId="{FD1D1D39-8950-4697-879C-B31BED74110E}" type="presOf" srcId="{ABDD5DAA-65F6-416B-A7F6-73327BA4EB1F}" destId="{03CA96D8-C57E-4317-8284-7EC6D42FB773}" srcOrd="1" destOrd="0" presId="urn:microsoft.com/office/officeart/2005/8/layout/cycle7"/>
    <dgm:cxn modelId="{826FFD50-861F-460B-B398-59254EFE9453}" type="presOf" srcId="{9A9ACC78-6044-484D-8C4F-AA8F6DDF42FB}" destId="{3E79A2BA-2682-42A5-AF20-D864B7A4A55E}" srcOrd="0" destOrd="0" presId="urn:microsoft.com/office/officeart/2005/8/layout/cycle7"/>
    <dgm:cxn modelId="{B3B4BE87-96E4-4399-9229-388DAC7E3CCB}" type="presOf" srcId="{2E1CAA55-C7D6-4BC2-8398-063C88668E8A}" destId="{2704D9D5-7AF3-4339-8602-2DDE7BEA4E1B}" srcOrd="0" destOrd="0" presId="urn:microsoft.com/office/officeart/2005/8/layout/cycle7"/>
    <dgm:cxn modelId="{CD2AF027-B49D-4EA3-AC17-BF432C6FDAA7}" srcId="{8B2B812F-9F6C-4DDC-A1B0-78AB73BFA0E8}" destId="{CE97E540-F63F-4A58-9A66-AEA9B35397D2}" srcOrd="1" destOrd="0" parTransId="{D86C25EC-19FE-4093-A6AB-38A2E3B4F7D8}" sibTransId="{2E1CAA55-C7D6-4BC2-8398-063C88668E8A}"/>
    <dgm:cxn modelId="{EBEF050A-7D50-4681-B6A3-6BD06BE093D2}" type="presOf" srcId="{ABDD5DAA-65F6-416B-A7F6-73327BA4EB1F}" destId="{EF0C9CA9-93E9-4380-AAA5-F454D6D9608A}" srcOrd="0" destOrd="0" presId="urn:microsoft.com/office/officeart/2005/8/layout/cycle7"/>
    <dgm:cxn modelId="{ABD645F1-BC15-44E1-9795-3D2C930591A5}" type="presOf" srcId="{B7FD66CB-C221-46AB-B638-DDDA93EDE3BA}" destId="{F4DED3A4-A029-4B5D-951D-861D8718B502}" srcOrd="0" destOrd="0" presId="urn:microsoft.com/office/officeart/2005/8/layout/cycle7"/>
    <dgm:cxn modelId="{54C898DF-788D-440F-82A0-4393D5E10005}" srcId="{8B2B812F-9F6C-4DDC-A1B0-78AB73BFA0E8}" destId="{BA29A247-E0DE-4DE7-8FAF-D1367EFEB10C}" srcOrd="2" destOrd="0" parTransId="{976535C5-CC61-4413-B751-67688BAB489E}" sibTransId="{ABDD5DAA-65F6-416B-A7F6-73327BA4EB1F}"/>
    <dgm:cxn modelId="{70C72D52-3C0B-476F-83AD-6484555FC102}" type="presOf" srcId="{BA29A247-E0DE-4DE7-8FAF-D1367EFEB10C}" destId="{2D6D3801-2165-4227-90F4-E2A77CFE959E}" srcOrd="0" destOrd="0" presId="urn:microsoft.com/office/officeart/2005/8/layout/cycle7"/>
    <dgm:cxn modelId="{10C86796-AA3C-4087-A63A-BFB3B790CE78}" type="presOf" srcId="{9A9ACC78-6044-484D-8C4F-AA8F6DDF42FB}" destId="{0DD79673-961A-4AA6-B28F-F57BA0C6BA1E}" srcOrd="1" destOrd="0" presId="urn:microsoft.com/office/officeart/2005/8/layout/cycle7"/>
    <dgm:cxn modelId="{61270028-F416-4969-97E1-15F7E5D0F986}" type="presOf" srcId="{8B2B812F-9F6C-4DDC-A1B0-78AB73BFA0E8}" destId="{102FB2D3-0F1C-4DB1-AE08-135670D103D5}" srcOrd="0" destOrd="0" presId="urn:microsoft.com/office/officeart/2005/8/layout/cycle7"/>
    <dgm:cxn modelId="{2705AEFD-3BD4-4D77-8066-F66E762C0D25}" type="presParOf" srcId="{102FB2D3-0F1C-4DB1-AE08-135670D103D5}" destId="{F4DED3A4-A029-4B5D-951D-861D8718B502}" srcOrd="0" destOrd="0" presId="urn:microsoft.com/office/officeart/2005/8/layout/cycle7"/>
    <dgm:cxn modelId="{AEB00178-8791-4B79-92F4-9F3D973FECED}" type="presParOf" srcId="{102FB2D3-0F1C-4DB1-AE08-135670D103D5}" destId="{3E79A2BA-2682-42A5-AF20-D864B7A4A55E}" srcOrd="1" destOrd="0" presId="urn:microsoft.com/office/officeart/2005/8/layout/cycle7"/>
    <dgm:cxn modelId="{24CF58E1-9109-4B6B-99AC-71C699B2C6DB}" type="presParOf" srcId="{3E79A2BA-2682-42A5-AF20-D864B7A4A55E}" destId="{0DD79673-961A-4AA6-B28F-F57BA0C6BA1E}" srcOrd="0" destOrd="0" presId="urn:microsoft.com/office/officeart/2005/8/layout/cycle7"/>
    <dgm:cxn modelId="{0523A92E-5F45-4844-9F81-BD8126BBBD38}" type="presParOf" srcId="{102FB2D3-0F1C-4DB1-AE08-135670D103D5}" destId="{0C792C9D-945E-4DB8-B928-BB3661C13A29}" srcOrd="2" destOrd="0" presId="urn:microsoft.com/office/officeart/2005/8/layout/cycle7"/>
    <dgm:cxn modelId="{7DB91CDD-2EE5-49BF-A27D-E3C26F336570}" type="presParOf" srcId="{102FB2D3-0F1C-4DB1-AE08-135670D103D5}" destId="{2704D9D5-7AF3-4339-8602-2DDE7BEA4E1B}" srcOrd="3" destOrd="0" presId="urn:microsoft.com/office/officeart/2005/8/layout/cycle7"/>
    <dgm:cxn modelId="{4876C0E0-C589-4F7D-97EC-EDF15F5D64AE}" type="presParOf" srcId="{2704D9D5-7AF3-4339-8602-2DDE7BEA4E1B}" destId="{5E22E09D-5215-46E5-AEC1-7F96B6CAE89C}" srcOrd="0" destOrd="0" presId="urn:microsoft.com/office/officeart/2005/8/layout/cycle7"/>
    <dgm:cxn modelId="{F76E6622-C128-4E1A-8FB7-FA5F6C874F96}" type="presParOf" srcId="{102FB2D3-0F1C-4DB1-AE08-135670D103D5}" destId="{2D6D3801-2165-4227-90F4-E2A77CFE959E}" srcOrd="4" destOrd="0" presId="urn:microsoft.com/office/officeart/2005/8/layout/cycle7"/>
    <dgm:cxn modelId="{0374E9DC-21D9-45A6-9419-658B227E56CB}" type="presParOf" srcId="{102FB2D3-0F1C-4DB1-AE08-135670D103D5}" destId="{EF0C9CA9-93E9-4380-AAA5-F454D6D9608A}" srcOrd="5" destOrd="0" presId="urn:microsoft.com/office/officeart/2005/8/layout/cycle7"/>
    <dgm:cxn modelId="{275534AD-B413-4C43-9D83-C0C8186E8478}" type="presParOf" srcId="{EF0C9CA9-93E9-4380-AAA5-F454D6D9608A}" destId="{03CA96D8-C57E-4317-8284-7EC6D42FB77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1DDE7-EEBE-48B4-952B-6624044CA4E4}">
      <dsp:nvSpPr>
        <dsp:cNvPr id="0" name=""/>
        <dsp:cNvSpPr/>
      </dsp:nvSpPr>
      <dsp:spPr>
        <a:xfrm>
          <a:off x="0" y="0"/>
          <a:ext cx="7584959" cy="1629525"/>
        </a:xfrm>
        <a:prstGeom prst="roundRect">
          <a:avLst>
            <a:gd name="adj" fmla="val 10000"/>
          </a:avLst>
        </a:prstGeom>
        <a:solidFill>
          <a:schemeClr val="accent2"/>
        </a:solidFill>
        <a:ln w="53975" cap="flat" cmpd="dbl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এসো আমরা এখন যুক্তবর্ণ ভেঙে দেখি</a:t>
          </a:r>
          <a:endParaRPr lang="en-US" sz="4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27" y="47727"/>
        <a:ext cx="5826575" cy="1534071"/>
      </dsp:txXfrm>
    </dsp:sp>
    <dsp:sp modelId="{110780B7-5461-4494-91E8-D665F8F6E7FF}">
      <dsp:nvSpPr>
        <dsp:cNvPr id="0" name=""/>
        <dsp:cNvSpPr/>
      </dsp:nvSpPr>
      <dsp:spPr>
        <a:xfrm>
          <a:off x="739156" y="1951318"/>
          <a:ext cx="8092014" cy="1629525"/>
        </a:xfrm>
        <a:prstGeom prst="roundRect">
          <a:avLst>
            <a:gd name="adj" fmla="val 10000"/>
          </a:avLst>
        </a:prstGeom>
        <a:solidFill>
          <a:schemeClr val="accent5"/>
        </a:solidFill>
        <a:ln w="53975" cap="flat" cmpd="dbl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72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       </a:t>
          </a:r>
          <a:r>
            <a:rPr lang="bn-IN" sz="72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rPr>
            <a:t>ট্রেন</a:t>
          </a:r>
          <a:r>
            <a:rPr lang="bn-IN" sz="7200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endParaRPr lang="en-US" sz="7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86883" y="1999045"/>
        <a:ext cx="6152560" cy="1534071"/>
      </dsp:txXfrm>
    </dsp:sp>
    <dsp:sp modelId="{F5FE2B13-2008-4C2F-A27D-40853706CD26}">
      <dsp:nvSpPr>
        <dsp:cNvPr id="0" name=""/>
        <dsp:cNvSpPr/>
      </dsp:nvSpPr>
      <dsp:spPr>
        <a:xfrm>
          <a:off x="1338522" y="3802225"/>
          <a:ext cx="7584959" cy="1629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86249" y="3849952"/>
        <a:ext cx="5761053" cy="1534071"/>
      </dsp:txXfrm>
    </dsp:sp>
    <dsp:sp modelId="{4F69F217-D8CD-4EF9-8546-D3A3FB5879A8}">
      <dsp:nvSpPr>
        <dsp:cNvPr id="0" name=""/>
        <dsp:cNvSpPr/>
      </dsp:nvSpPr>
      <dsp:spPr>
        <a:xfrm>
          <a:off x="6525768" y="1235723"/>
          <a:ext cx="1059191" cy="1059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64086" y="1235723"/>
        <a:ext cx="582555" cy="797041"/>
      </dsp:txXfrm>
    </dsp:sp>
    <dsp:sp modelId="{21BBD82A-2F77-470A-8568-945CACD5706A}">
      <dsp:nvSpPr>
        <dsp:cNvPr id="0" name=""/>
        <dsp:cNvSpPr/>
      </dsp:nvSpPr>
      <dsp:spPr>
        <a:xfrm>
          <a:off x="7195029" y="3125972"/>
          <a:ext cx="1059191" cy="1059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433347" y="3125972"/>
        <a:ext cx="582555" cy="797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ED3A4-A029-4B5D-951D-861D8718B502}">
      <dsp:nvSpPr>
        <dsp:cNvPr id="0" name=""/>
        <dsp:cNvSpPr/>
      </dsp:nvSpPr>
      <dsp:spPr>
        <a:xfrm>
          <a:off x="3260492" y="-143405"/>
          <a:ext cx="2921880" cy="1488080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নতুন শব্দ</a:t>
          </a:r>
          <a:endParaRPr lang="en-US" sz="60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4076" y="-99821"/>
        <a:ext cx="2834712" cy="1400912"/>
      </dsp:txXfrm>
    </dsp:sp>
    <dsp:sp modelId="{3E79A2BA-2682-42A5-AF20-D864B7A4A55E}">
      <dsp:nvSpPr>
        <dsp:cNvPr id="0" name=""/>
        <dsp:cNvSpPr/>
      </dsp:nvSpPr>
      <dsp:spPr>
        <a:xfrm rot="2916473">
          <a:off x="5228384" y="1958519"/>
          <a:ext cx="1715674" cy="38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342741" y="2034757"/>
        <a:ext cx="1486960" cy="228714"/>
      </dsp:txXfrm>
    </dsp:sp>
    <dsp:sp modelId="{0C792C9D-945E-4DB8-B928-BB3661C13A29}">
      <dsp:nvSpPr>
        <dsp:cNvPr id="0" name=""/>
        <dsp:cNvSpPr/>
      </dsp:nvSpPr>
      <dsp:spPr>
        <a:xfrm>
          <a:off x="5721041" y="2953553"/>
          <a:ext cx="3131774" cy="111574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rPr>
            <a:t> রাত দুপুর</a:t>
          </a:r>
          <a:endParaRPr lang="en-US" sz="4000" b="1" kern="1200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>
        <a:off x="5753720" y="2986232"/>
        <a:ext cx="3066416" cy="1050386"/>
      </dsp:txXfrm>
    </dsp:sp>
    <dsp:sp modelId="{2704D9D5-7AF3-4339-8602-2DDE7BEA4E1B}">
      <dsp:nvSpPr>
        <dsp:cNvPr id="0" name=""/>
        <dsp:cNvSpPr/>
      </dsp:nvSpPr>
      <dsp:spPr>
        <a:xfrm rot="10777837">
          <a:off x="3641659" y="3338801"/>
          <a:ext cx="1715674" cy="38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756016" y="3415039"/>
        <a:ext cx="1486960" cy="228714"/>
      </dsp:txXfrm>
    </dsp:sp>
    <dsp:sp modelId="{2D6D3801-2165-4227-90F4-E2A77CFE959E}">
      <dsp:nvSpPr>
        <dsp:cNvPr id="0" name=""/>
        <dsp:cNvSpPr/>
      </dsp:nvSpPr>
      <dsp:spPr>
        <a:xfrm>
          <a:off x="203205" y="2913291"/>
          <a:ext cx="3074748" cy="1267785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ঝকঝকাঝক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0337" y="2950423"/>
        <a:ext cx="3000484" cy="1193521"/>
      </dsp:txXfrm>
    </dsp:sp>
    <dsp:sp modelId="{EF0C9CA9-93E9-4380-AAA5-F454D6D9608A}">
      <dsp:nvSpPr>
        <dsp:cNvPr id="0" name=""/>
        <dsp:cNvSpPr/>
      </dsp:nvSpPr>
      <dsp:spPr>
        <a:xfrm rot="18919895">
          <a:off x="2317453" y="1938387"/>
          <a:ext cx="1715674" cy="38119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31810" y="2014625"/>
        <a:ext cx="1486960" cy="22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8B25-58BC-4309-BA0D-29D2C09EFE1F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905E-C2C1-479C-99F2-E3CC07B6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905E-C2C1-479C-99F2-E3CC07B6A8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2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7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00B050"/>
            </a:gs>
            <a:gs pos="43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583A339-CA1E-44E5-BD6B-AB2B2B20647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CADA837-2623-4B0D-BA3C-34860081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3gp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mizan.mafu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304802"/>
            <a:ext cx="12192000" cy="391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9647328" y="43548"/>
            <a:ext cx="2409302" cy="6596740"/>
            <a:chOff x="3904350" y="246744"/>
            <a:chExt cx="2409302" cy="6381010"/>
          </a:xfrm>
        </p:grpSpPr>
        <p:sp>
          <p:nvSpPr>
            <p:cNvPr id="119" name="Diamond 118"/>
            <p:cNvSpPr/>
            <p:nvPr/>
          </p:nvSpPr>
          <p:spPr>
            <a:xfrm>
              <a:off x="3987838" y="4646661"/>
              <a:ext cx="2325814" cy="1981093"/>
            </a:xfrm>
            <a:prstGeom prst="diamond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3904350" y="246744"/>
              <a:ext cx="2404872" cy="4673560"/>
              <a:chOff x="3904350" y="246744"/>
              <a:chExt cx="2404872" cy="4673560"/>
            </a:xfrm>
          </p:grpSpPr>
          <p:sp>
            <p:nvSpPr>
              <p:cNvPr id="121" name="Freeform 120"/>
              <p:cNvSpPr/>
              <p:nvPr/>
            </p:nvSpPr>
            <p:spPr>
              <a:xfrm rot="10800000">
                <a:off x="4566270" y="246744"/>
                <a:ext cx="876589" cy="914400"/>
              </a:xfrm>
              <a:custGeom>
                <a:avLst/>
                <a:gdLst>
                  <a:gd name="connsiteX0" fmla="*/ 419389 w 876589"/>
                  <a:gd name="connsiteY0" fmla="*/ 0 h 914400"/>
                  <a:gd name="connsiteX1" fmla="*/ 876589 w 876589"/>
                  <a:gd name="connsiteY1" fmla="*/ 457200 h 914400"/>
                  <a:gd name="connsiteX2" fmla="*/ 419389 w 876589"/>
                  <a:gd name="connsiteY2" fmla="*/ 914400 h 914400"/>
                  <a:gd name="connsiteX3" fmla="*/ 40272 w 876589"/>
                  <a:gd name="connsiteY3" fmla="*/ 712825 h 914400"/>
                  <a:gd name="connsiteX4" fmla="*/ 15755 w 876589"/>
                  <a:gd name="connsiteY4" fmla="*/ 667657 h 914400"/>
                  <a:gd name="connsiteX5" fmla="*/ 310531 w 876589"/>
                  <a:gd name="connsiteY5" fmla="*/ 667657 h 914400"/>
                  <a:gd name="connsiteX6" fmla="*/ 310531 w 876589"/>
                  <a:gd name="connsiteY6" fmla="*/ 657047 h 914400"/>
                  <a:gd name="connsiteX7" fmla="*/ 330408 w 876589"/>
                  <a:gd name="connsiteY7" fmla="*/ 667836 h 914400"/>
                  <a:gd name="connsiteX8" fmla="*/ 419389 w 876589"/>
                  <a:gd name="connsiteY8" fmla="*/ 685800 h 914400"/>
                  <a:gd name="connsiteX9" fmla="*/ 647989 w 876589"/>
                  <a:gd name="connsiteY9" fmla="*/ 457200 h 914400"/>
                  <a:gd name="connsiteX10" fmla="*/ 419389 w 876589"/>
                  <a:gd name="connsiteY10" fmla="*/ 228600 h 914400"/>
                  <a:gd name="connsiteX11" fmla="*/ 291577 w 876589"/>
                  <a:gd name="connsiteY11" fmla="*/ 267641 h 914400"/>
                  <a:gd name="connsiteX12" fmla="*/ 281724 w 876589"/>
                  <a:gd name="connsiteY12" fmla="*/ 275771 h 914400"/>
                  <a:gd name="connsiteX13" fmla="*/ 0 w 876589"/>
                  <a:gd name="connsiteY13" fmla="*/ 275771 h 914400"/>
                  <a:gd name="connsiteX14" fmla="*/ 40272 w 876589"/>
                  <a:gd name="connsiteY14" fmla="*/ 201575 h 914400"/>
                  <a:gd name="connsiteX15" fmla="*/ 419389 w 876589"/>
                  <a:gd name="connsiteY1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76589" h="914400">
                    <a:moveTo>
                      <a:pt x="419389" y="0"/>
                    </a:moveTo>
                    <a:cubicBezTo>
                      <a:pt x="671894" y="0"/>
                      <a:pt x="876589" y="204695"/>
                      <a:pt x="876589" y="457200"/>
                    </a:cubicBezTo>
                    <a:cubicBezTo>
                      <a:pt x="876589" y="709705"/>
                      <a:pt x="671894" y="914400"/>
                      <a:pt x="419389" y="914400"/>
                    </a:cubicBezTo>
                    <a:cubicBezTo>
                      <a:pt x="261574" y="914400"/>
                      <a:pt x="122434" y="834441"/>
                      <a:pt x="40272" y="712825"/>
                    </a:cubicBezTo>
                    <a:lnTo>
                      <a:pt x="15755" y="667657"/>
                    </a:lnTo>
                    <a:lnTo>
                      <a:pt x="310531" y="667657"/>
                    </a:lnTo>
                    <a:lnTo>
                      <a:pt x="310531" y="657047"/>
                    </a:lnTo>
                    <a:lnTo>
                      <a:pt x="330408" y="667836"/>
                    </a:lnTo>
                    <a:cubicBezTo>
                      <a:pt x="357757" y="679403"/>
                      <a:pt x="387826" y="685800"/>
                      <a:pt x="419389" y="685800"/>
                    </a:cubicBezTo>
                    <a:cubicBezTo>
                      <a:pt x="545641" y="685800"/>
                      <a:pt x="647989" y="583452"/>
                      <a:pt x="647989" y="457200"/>
                    </a:cubicBezTo>
                    <a:cubicBezTo>
                      <a:pt x="647989" y="330948"/>
                      <a:pt x="545641" y="228600"/>
                      <a:pt x="419389" y="228600"/>
                    </a:cubicBezTo>
                    <a:cubicBezTo>
                      <a:pt x="372045" y="228600"/>
                      <a:pt x="328062" y="242993"/>
                      <a:pt x="291577" y="267641"/>
                    </a:cubicBezTo>
                    <a:lnTo>
                      <a:pt x="281724" y="275771"/>
                    </a:lnTo>
                    <a:lnTo>
                      <a:pt x="0" y="275771"/>
                    </a:lnTo>
                    <a:lnTo>
                      <a:pt x="40272" y="201575"/>
                    </a:lnTo>
                    <a:cubicBezTo>
                      <a:pt x="122434" y="79959"/>
                      <a:pt x="261574" y="0"/>
                      <a:pt x="419389" y="0"/>
                    </a:cubicBezTo>
                    <a:close/>
                  </a:path>
                </a:pathLst>
              </a:custGeom>
              <a:solidFill>
                <a:srgbClr val="EF216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 rot="2609389">
                <a:off x="3904350" y="1698172"/>
                <a:ext cx="2404872" cy="2395728"/>
                <a:chOff x="4528460" y="2859314"/>
                <a:chExt cx="2404872" cy="2395728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4528460" y="28593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4680860" y="30117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4833260" y="31641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4985660" y="33165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5138060" y="34689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5290460" y="36213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442860" y="37737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595260" y="39261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747660" y="40785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900060" y="42309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052460" y="43833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6204860" y="45357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6357260" y="46881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6509660" y="48405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6662060" y="49929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6814460" y="5145314"/>
                  <a:ext cx="118872" cy="1097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5094513" y="4783144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2402300" y="43545"/>
            <a:ext cx="2409302" cy="6567715"/>
            <a:chOff x="2416816" y="261818"/>
            <a:chExt cx="2409302" cy="6596182"/>
          </a:xfrm>
        </p:grpSpPr>
        <p:grpSp>
          <p:nvGrpSpPr>
            <p:cNvPr id="146" name="Group 145"/>
            <p:cNvGrpSpPr/>
            <p:nvPr/>
          </p:nvGrpSpPr>
          <p:grpSpPr>
            <a:xfrm>
              <a:off x="2416816" y="261818"/>
              <a:ext cx="2409302" cy="6596182"/>
              <a:chOff x="3904350" y="246744"/>
              <a:chExt cx="2409302" cy="6381010"/>
            </a:xfrm>
          </p:grpSpPr>
          <p:sp>
            <p:nvSpPr>
              <p:cNvPr id="148" name="Diamond 147"/>
              <p:cNvSpPr/>
              <p:nvPr/>
            </p:nvSpPr>
            <p:spPr>
              <a:xfrm>
                <a:off x="3987838" y="4646661"/>
                <a:ext cx="2325814" cy="1981093"/>
              </a:xfrm>
              <a:prstGeom prst="diamond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3904350" y="246744"/>
                <a:ext cx="2404872" cy="4673560"/>
                <a:chOff x="3904350" y="246744"/>
                <a:chExt cx="2404872" cy="4673560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 rot="10800000">
                  <a:off x="4566270" y="246744"/>
                  <a:ext cx="876589" cy="914400"/>
                </a:xfrm>
                <a:custGeom>
                  <a:avLst/>
                  <a:gdLst>
                    <a:gd name="connsiteX0" fmla="*/ 419389 w 876589"/>
                    <a:gd name="connsiteY0" fmla="*/ 0 h 914400"/>
                    <a:gd name="connsiteX1" fmla="*/ 876589 w 876589"/>
                    <a:gd name="connsiteY1" fmla="*/ 457200 h 914400"/>
                    <a:gd name="connsiteX2" fmla="*/ 419389 w 876589"/>
                    <a:gd name="connsiteY2" fmla="*/ 914400 h 914400"/>
                    <a:gd name="connsiteX3" fmla="*/ 40272 w 876589"/>
                    <a:gd name="connsiteY3" fmla="*/ 712825 h 914400"/>
                    <a:gd name="connsiteX4" fmla="*/ 15755 w 876589"/>
                    <a:gd name="connsiteY4" fmla="*/ 667657 h 914400"/>
                    <a:gd name="connsiteX5" fmla="*/ 310531 w 876589"/>
                    <a:gd name="connsiteY5" fmla="*/ 667657 h 914400"/>
                    <a:gd name="connsiteX6" fmla="*/ 310531 w 876589"/>
                    <a:gd name="connsiteY6" fmla="*/ 657047 h 914400"/>
                    <a:gd name="connsiteX7" fmla="*/ 330408 w 876589"/>
                    <a:gd name="connsiteY7" fmla="*/ 667836 h 914400"/>
                    <a:gd name="connsiteX8" fmla="*/ 419389 w 876589"/>
                    <a:gd name="connsiteY8" fmla="*/ 685800 h 914400"/>
                    <a:gd name="connsiteX9" fmla="*/ 647989 w 876589"/>
                    <a:gd name="connsiteY9" fmla="*/ 457200 h 914400"/>
                    <a:gd name="connsiteX10" fmla="*/ 419389 w 876589"/>
                    <a:gd name="connsiteY10" fmla="*/ 228600 h 914400"/>
                    <a:gd name="connsiteX11" fmla="*/ 291577 w 876589"/>
                    <a:gd name="connsiteY11" fmla="*/ 267641 h 914400"/>
                    <a:gd name="connsiteX12" fmla="*/ 281724 w 876589"/>
                    <a:gd name="connsiteY12" fmla="*/ 275771 h 914400"/>
                    <a:gd name="connsiteX13" fmla="*/ 0 w 876589"/>
                    <a:gd name="connsiteY13" fmla="*/ 275771 h 914400"/>
                    <a:gd name="connsiteX14" fmla="*/ 40272 w 876589"/>
                    <a:gd name="connsiteY14" fmla="*/ 201575 h 914400"/>
                    <a:gd name="connsiteX15" fmla="*/ 419389 w 876589"/>
                    <a:gd name="connsiteY1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76589" h="914400">
                      <a:moveTo>
                        <a:pt x="419389" y="0"/>
                      </a:moveTo>
                      <a:cubicBezTo>
                        <a:pt x="671894" y="0"/>
                        <a:pt x="876589" y="204695"/>
                        <a:pt x="876589" y="457200"/>
                      </a:cubicBezTo>
                      <a:cubicBezTo>
                        <a:pt x="876589" y="709705"/>
                        <a:pt x="671894" y="914400"/>
                        <a:pt x="419389" y="914400"/>
                      </a:cubicBezTo>
                      <a:cubicBezTo>
                        <a:pt x="261574" y="914400"/>
                        <a:pt x="122434" y="834441"/>
                        <a:pt x="40272" y="712825"/>
                      </a:cubicBezTo>
                      <a:lnTo>
                        <a:pt x="15755" y="667657"/>
                      </a:lnTo>
                      <a:lnTo>
                        <a:pt x="310531" y="667657"/>
                      </a:lnTo>
                      <a:lnTo>
                        <a:pt x="310531" y="657047"/>
                      </a:lnTo>
                      <a:lnTo>
                        <a:pt x="330408" y="667836"/>
                      </a:lnTo>
                      <a:cubicBezTo>
                        <a:pt x="357757" y="679403"/>
                        <a:pt x="387826" y="685800"/>
                        <a:pt x="419389" y="685800"/>
                      </a:cubicBezTo>
                      <a:cubicBezTo>
                        <a:pt x="545641" y="685800"/>
                        <a:pt x="647989" y="583452"/>
                        <a:pt x="647989" y="457200"/>
                      </a:cubicBezTo>
                      <a:cubicBezTo>
                        <a:pt x="647989" y="330948"/>
                        <a:pt x="545641" y="228600"/>
                        <a:pt x="419389" y="228600"/>
                      </a:cubicBezTo>
                      <a:cubicBezTo>
                        <a:pt x="372045" y="228600"/>
                        <a:pt x="328062" y="242993"/>
                        <a:pt x="291577" y="267641"/>
                      </a:cubicBezTo>
                      <a:lnTo>
                        <a:pt x="281724" y="275771"/>
                      </a:lnTo>
                      <a:lnTo>
                        <a:pt x="0" y="275771"/>
                      </a:lnTo>
                      <a:lnTo>
                        <a:pt x="40272" y="201575"/>
                      </a:lnTo>
                      <a:cubicBezTo>
                        <a:pt x="122434" y="79959"/>
                        <a:pt x="261574" y="0"/>
                        <a:pt x="419389" y="0"/>
                      </a:cubicBezTo>
                      <a:close/>
                    </a:path>
                  </a:pathLst>
                </a:custGeom>
                <a:solidFill>
                  <a:srgbClr val="EF216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 rot="2609389">
                  <a:off x="3904350" y="1698172"/>
                  <a:ext cx="2404872" cy="2395728"/>
                  <a:chOff x="4528460" y="2859314"/>
                  <a:chExt cx="2404872" cy="2395728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4528460" y="2859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4680860" y="3011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4833260" y="3164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4985660" y="3316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138060" y="3468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90460" y="3621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442860" y="3773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>
                    <a:off x="5595260" y="3926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5747660" y="4078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5900060" y="4230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6052460" y="4383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6204860" y="4535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6357260" y="4688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6509660" y="4840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6662060" y="4992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6814460" y="5145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Oval 151"/>
                <p:cNvSpPr/>
                <p:nvPr/>
              </p:nvSpPr>
              <p:spPr>
                <a:xfrm>
                  <a:off x="5094513" y="4783144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7" name="TextBox 146"/>
            <p:cNvSpPr txBox="1"/>
            <p:nvPr/>
          </p:nvSpPr>
          <p:spPr>
            <a:xfrm rot="18935237">
              <a:off x="3187995" y="4883040"/>
              <a:ext cx="13985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>
                  <a:ln w="0"/>
                  <a:solidFill>
                    <a:srgbClr val="08F82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 w="0"/>
                <a:solidFill>
                  <a:srgbClr val="08F8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817835" y="34697"/>
            <a:ext cx="2409302" cy="6591077"/>
            <a:chOff x="4846863" y="266922"/>
            <a:chExt cx="2409302" cy="6591077"/>
          </a:xfrm>
        </p:grpSpPr>
        <p:grpSp>
          <p:nvGrpSpPr>
            <p:cNvPr id="170" name="Group 169"/>
            <p:cNvGrpSpPr/>
            <p:nvPr/>
          </p:nvGrpSpPr>
          <p:grpSpPr>
            <a:xfrm>
              <a:off x="4846863" y="266922"/>
              <a:ext cx="2409302" cy="6591077"/>
              <a:chOff x="3904350" y="246744"/>
              <a:chExt cx="2409302" cy="6381010"/>
            </a:xfrm>
          </p:grpSpPr>
          <p:sp>
            <p:nvSpPr>
              <p:cNvPr id="172" name="Diamond 171"/>
              <p:cNvSpPr/>
              <p:nvPr/>
            </p:nvSpPr>
            <p:spPr>
              <a:xfrm>
                <a:off x="3987838" y="4646661"/>
                <a:ext cx="2325814" cy="1981093"/>
              </a:xfrm>
              <a:prstGeom prst="diamond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3904350" y="246744"/>
                <a:ext cx="2404872" cy="4673560"/>
                <a:chOff x="3904350" y="246744"/>
                <a:chExt cx="2404872" cy="4673560"/>
              </a:xfrm>
            </p:grpSpPr>
            <p:sp>
              <p:nvSpPr>
                <p:cNvPr id="174" name="Freeform 173"/>
                <p:cNvSpPr/>
                <p:nvPr/>
              </p:nvSpPr>
              <p:spPr>
                <a:xfrm rot="10800000">
                  <a:off x="4566270" y="246744"/>
                  <a:ext cx="876589" cy="914400"/>
                </a:xfrm>
                <a:custGeom>
                  <a:avLst/>
                  <a:gdLst>
                    <a:gd name="connsiteX0" fmla="*/ 419389 w 876589"/>
                    <a:gd name="connsiteY0" fmla="*/ 0 h 914400"/>
                    <a:gd name="connsiteX1" fmla="*/ 876589 w 876589"/>
                    <a:gd name="connsiteY1" fmla="*/ 457200 h 914400"/>
                    <a:gd name="connsiteX2" fmla="*/ 419389 w 876589"/>
                    <a:gd name="connsiteY2" fmla="*/ 914400 h 914400"/>
                    <a:gd name="connsiteX3" fmla="*/ 40272 w 876589"/>
                    <a:gd name="connsiteY3" fmla="*/ 712825 h 914400"/>
                    <a:gd name="connsiteX4" fmla="*/ 15755 w 876589"/>
                    <a:gd name="connsiteY4" fmla="*/ 667657 h 914400"/>
                    <a:gd name="connsiteX5" fmla="*/ 310531 w 876589"/>
                    <a:gd name="connsiteY5" fmla="*/ 667657 h 914400"/>
                    <a:gd name="connsiteX6" fmla="*/ 310531 w 876589"/>
                    <a:gd name="connsiteY6" fmla="*/ 657047 h 914400"/>
                    <a:gd name="connsiteX7" fmla="*/ 330408 w 876589"/>
                    <a:gd name="connsiteY7" fmla="*/ 667836 h 914400"/>
                    <a:gd name="connsiteX8" fmla="*/ 419389 w 876589"/>
                    <a:gd name="connsiteY8" fmla="*/ 685800 h 914400"/>
                    <a:gd name="connsiteX9" fmla="*/ 647989 w 876589"/>
                    <a:gd name="connsiteY9" fmla="*/ 457200 h 914400"/>
                    <a:gd name="connsiteX10" fmla="*/ 419389 w 876589"/>
                    <a:gd name="connsiteY10" fmla="*/ 228600 h 914400"/>
                    <a:gd name="connsiteX11" fmla="*/ 291577 w 876589"/>
                    <a:gd name="connsiteY11" fmla="*/ 267641 h 914400"/>
                    <a:gd name="connsiteX12" fmla="*/ 281724 w 876589"/>
                    <a:gd name="connsiteY12" fmla="*/ 275771 h 914400"/>
                    <a:gd name="connsiteX13" fmla="*/ 0 w 876589"/>
                    <a:gd name="connsiteY13" fmla="*/ 275771 h 914400"/>
                    <a:gd name="connsiteX14" fmla="*/ 40272 w 876589"/>
                    <a:gd name="connsiteY14" fmla="*/ 201575 h 914400"/>
                    <a:gd name="connsiteX15" fmla="*/ 419389 w 876589"/>
                    <a:gd name="connsiteY1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76589" h="914400">
                      <a:moveTo>
                        <a:pt x="419389" y="0"/>
                      </a:moveTo>
                      <a:cubicBezTo>
                        <a:pt x="671894" y="0"/>
                        <a:pt x="876589" y="204695"/>
                        <a:pt x="876589" y="457200"/>
                      </a:cubicBezTo>
                      <a:cubicBezTo>
                        <a:pt x="876589" y="709705"/>
                        <a:pt x="671894" y="914400"/>
                        <a:pt x="419389" y="914400"/>
                      </a:cubicBezTo>
                      <a:cubicBezTo>
                        <a:pt x="261574" y="914400"/>
                        <a:pt x="122434" y="834441"/>
                        <a:pt x="40272" y="712825"/>
                      </a:cubicBezTo>
                      <a:lnTo>
                        <a:pt x="15755" y="667657"/>
                      </a:lnTo>
                      <a:lnTo>
                        <a:pt x="310531" y="667657"/>
                      </a:lnTo>
                      <a:lnTo>
                        <a:pt x="310531" y="657047"/>
                      </a:lnTo>
                      <a:lnTo>
                        <a:pt x="330408" y="667836"/>
                      </a:lnTo>
                      <a:cubicBezTo>
                        <a:pt x="357757" y="679403"/>
                        <a:pt x="387826" y="685800"/>
                        <a:pt x="419389" y="685800"/>
                      </a:cubicBezTo>
                      <a:cubicBezTo>
                        <a:pt x="545641" y="685800"/>
                        <a:pt x="647989" y="583452"/>
                        <a:pt x="647989" y="457200"/>
                      </a:cubicBezTo>
                      <a:cubicBezTo>
                        <a:pt x="647989" y="330948"/>
                        <a:pt x="545641" y="228600"/>
                        <a:pt x="419389" y="228600"/>
                      </a:cubicBezTo>
                      <a:cubicBezTo>
                        <a:pt x="372045" y="228600"/>
                        <a:pt x="328062" y="242993"/>
                        <a:pt x="291577" y="267641"/>
                      </a:cubicBezTo>
                      <a:lnTo>
                        <a:pt x="281724" y="275771"/>
                      </a:lnTo>
                      <a:lnTo>
                        <a:pt x="0" y="275771"/>
                      </a:lnTo>
                      <a:lnTo>
                        <a:pt x="40272" y="201575"/>
                      </a:lnTo>
                      <a:cubicBezTo>
                        <a:pt x="122434" y="79959"/>
                        <a:pt x="261574" y="0"/>
                        <a:pt x="419389" y="0"/>
                      </a:cubicBezTo>
                      <a:close/>
                    </a:path>
                  </a:pathLst>
                </a:custGeom>
                <a:solidFill>
                  <a:srgbClr val="EF216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/>
                <p:cNvGrpSpPr/>
                <p:nvPr/>
              </p:nvGrpSpPr>
              <p:grpSpPr>
                <a:xfrm rot="2609389">
                  <a:off x="3904350" y="1698172"/>
                  <a:ext cx="2404872" cy="2395728"/>
                  <a:chOff x="4528460" y="2859314"/>
                  <a:chExt cx="2404872" cy="2395728"/>
                </a:xfrm>
              </p:grpSpPr>
              <p:sp>
                <p:nvSpPr>
                  <p:cNvPr id="177" name="Oval 176"/>
                  <p:cNvSpPr/>
                  <p:nvPr/>
                </p:nvSpPr>
                <p:spPr>
                  <a:xfrm>
                    <a:off x="4528460" y="2859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4680860" y="3011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4833260" y="3164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4985660" y="3316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5138060" y="3468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5290460" y="3621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5442860" y="3773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5595260" y="3926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5747660" y="4078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5900060" y="4230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6052460" y="4383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6204860" y="4535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6357260" y="4688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6509660" y="4840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6662060" y="4992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6814460" y="5145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6" name="Oval 175"/>
                <p:cNvSpPr/>
                <p:nvPr/>
              </p:nvSpPr>
              <p:spPr>
                <a:xfrm>
                  <a:off x="5094513" y="4783144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1" name="TextBox 170"/>
            <p:cNvSpPr txBox="1"/>
            <p:nvPr/>
          </p:nvSpPr>
          <p:spPr>
            <a:xfrm rot="19178225">
              <a:off x="5662671" y="5006412"/>
              <a:ext cx="13985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n w="0"/>
                  <a:solidFill>
                    <a:srgbClr val="0303F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8000" dirty="0">
                <a:ln w="0"/>
                <a:solidFill>
                  <a:srgbClr val="0303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234729" y="43549"/>
            <a:ext cx="2409302" cy="6596739"/>
            <a:chOff x="7263757" y="261259"/>
            <a:chExt cx="2409302" cy="6596739"/>
          </a:xfrm>
        </p:grpSpPr>
        <p:grpSp>
          <p:nvGrpSpPr>
            <p:cNvPr id="194" name="Group 193"/>
            <p:cNvGrpSpPr/>
            <p:nvPr/>
          </p:nvGrpSpPr>
          <p:grpSpPr>
            <a:xfrm>
              <a:off x="7263757" y="261259"/>
              <a:ext cx="2409302" cy="6596739"/>
              <a:chOff x="3904350" y="246744"/>
              <a:chExt cx="2409302" cy="6381010"/>
            </a:xfrm>
          </p:grpSpPr>
          <p:sp>
            <p:nvSpPr>
              <p:cNvPr id="196" name="Diamond 195"/>
              <p:cNvSpPr/>
              <p:nvPr/>
            </p:nvSpPr>
            <p:spPr>
              <a:xfrm>
                <a:off x="3987838" y="4646661"/>
                <a:ext cx="2325814" cy="1981093"/>
              </a:xfrm>
              <a:prstGeom prst="diamond">
                <a:avLst/>
              </a:prstGeom>
              <a:solidFill>
                <a:srgbClr val="08F825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3904350" y="246744"/>
                <a:ext cx="2404872" cy="4673560"/>
                <a:chOff x="3904350" y="246744"/>
                <a:chExt cx="2404872" cy="4673560"/>
              </a:xfrm>
            </p:grpSpPr>
            <p:sp>
              <p:nvSpPr>
                <p:cNvPr id="198" name="Freeform 197"/>
                <p:cNvSpPr/>
                <p:nvPr/>
              </p:nvSpPr>
              <p:spPr>
                <a:xfrm rot="10800000">
                  <a:off x="4566270" y="246744"/>
                  <a:ext cx="876589" cy="914400"/>
                </a:xfrm>
                <a:custGeom>
                  <a:avLst/>
                  <a:gdLst>
                    <a:gd name="connsiteX0" fmla="*/ 419389 w 876589"/>
                    <a:gd name="connsiteY0" fmla="*/ 0 h 914400"/>
                    <a:gd name="connsiteX1" fmla="*/ 876589 w 876589"/>
                    <a:gd name="connsiteY1" fmla="*/ 457200 h 914400"/>
                    <a:gd name="connsiteX2" fmla="*/ 419389 w 876589"/>
                    <a:gd name="connsiteY2" fmla="*/ 914400 h 914400"/>
                    <a:gd name="connsiteX3" fmla="*/ 40272 w 876589"/>
                    <a:gd name="connsiteY3" fmla="*/ 712825 h 914400"/>
                    <a:gd name="connsiteX4" fmla="*/ 15755 w 876589"/>
                    <a:gd name="connsiteY4" fmla="*/ 667657 h 914400"/>
                    <a:gd name="connsiteX5" fmla="*/ 310531 w 876589"/>
                    <a:gd name="connsiteY5" fmla="*/ 667657 h 914400"/>
                    <a:gd name="connsiteX6" fmla="*/ 310531 w 876589"/>
                    <a:gd name="connsiteY6" fmla="*/ 657047 h 914400"/>
                    <a:gd name="connsiteX7" fmla="*/ 330408 w 876589"/>
                    <a:gd name="connsiteY7" fmla="*/ 667836 h 914400"/>
                    <a:gd name="connsiteX8" fmla="*/ 419389 w 876589"/>
                    <a:gd name="connsiteY8" fmla="*/ 685800 h 914400"/>
                    <a:gd name="connsiteX9" fmla="*/ 647989 w 876589"/>
                    <a:gd name="connsiteY9" fmla="*/ 457200 h 914400"/>
                    <a:gd name="connsiteX10" fmla="*/ 419389 w 876589"/>
                    <a:gd name="connsiteY10" fmla="*/ 228600 h 914400"/>
                    <a:gd name="connsiteX11" fmla="*/ 291577 w 876589"/>
                    <a:gd name="connsiteY11" fmla="*/ 267641 h 914400"/>
                    <a:gd name="connsiteX12" fmla="*/ 281724 w 876589"/>
                    <a:gd name="connsiteY12" fmla="*/ 275771 h 914400"/>
                    <a:gd name="connsiteX13" fmla="*/ 0 w 876589"/>
                    <a:gd name="connsiteY13" fmla="*/ 275771 h 914400"/>
                    <a:gd name="connsiteX14" fmla="*/ 40272 w 876589"/>
                    <a:gd name="connsiteY14" fmla="*/ 201575 h 914400"/>
                    <a:gd name="connsiteX15" fmla="*/ 419389 w 876589"/>
                    <a:gd name="connsiteY1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76589" h="914400">
                      <a:moveTo>
                        <a:pt x="419389" y="0"/>
                      </a:moveTo>
                      <a:cubicBezTo>
                        <a:pt x="671894" y="0"/>
                        <a:pt x="876589" y="204695"/>
                        <a:pt x="876589" y="457200"/>
                      </a:cubicBezTo>
                      <a:cubicBezTo>
                        <a:pt x="876589" y="709705"/>
                        <a:pt x="671894" y="914400"/>
                        <a:pt x="419389" y="914400"/>
                      </a:cubicBezTo>
                      <a:cubicBezTo>
                        <a:pt x="261574" y="914400"/>
                        <a:pt x="122434" y="834441"/>
                        <a:pt x="40272" y="712825"/>
                      </a:cubicBezTo>
                      <a:lnTo>
                        <a:pt x="15755" y="667657"/>
                      </a:lnTo>
                      <a:lnTo>
                        <a:pt x="310531" y="667657"/>
                      </a:lnTo>
                      <a:lnTo>
                        <a:pt x="310531" y="657047"/>
                      </a:lnTo>
                      <a:lnTo>
                        <a:pt x="330408" y="667836"/>
                      </a:lnTo>
                      <a:cubicBezTo>
                        <a:pt x="357757" y="679403"/>
                        <a:pt x="387826" y="685800"/>
                        <a:pt x="419389" y="685800"/>
                      </a:cubicBezTo>
                      <a:cubicBezTo>
                        <a:pt x="545641" y="685800"/>
                        <a:pt x="647989" y="583452"/>
                        <a:pt x="647989" y="457200"/>
                      </a:cubicBezTo>
                      <a:cubicBezTo>
                        <a:pt x="647989" y="330948"/>
                        <a:pt x="545641" y="228600"/>
                        <a:pt x="419389" y="228600"/>
                      </a:cubicBezTo>
                      <a:cubicBezTo>
                        <a:pt x="372045" y="228600"/>
                        <a:pt x="328062" y="242993"/>
                        <a:pt x="291577" y="267641"/>
                      </a:cubicBezTo>
                      <a:lnTo>
                        <a:pt x="281724" y="275771"/>
                      </a:lnTo>
                      <a:lnTo>
                        <a:pt x="0" y="275771"/>
                      </a:lnTo>
                      <a:lnTo>
                        <a:pt x="40272" y="201575"/>
                      </a:lnTo>
                      <a:cubicBezTo>
                        <a:pt x="122434" y="79959"/>
                        <a:pt x="261574" y="0"/>
                        <a:pt x="419389" y="0"/>
                      </a:cubicBezTo>
                      <a:close/>
                    </a:path>
                  </a:pathLst>
                </a:custGeom>
                <a:solidFill>
                  <a:srgbClr val="EF216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9" name="Group 198"/>
                <p:cNvGrpSpPr/>
                <p:nvPr/>
              </p:nvGrpSpPr>
              <p:grpSpPr>
                <a:xfrm rot="2609389">
                  <a:off x="3904350" y="1698172"/>
                  <a:ext cx="2404872" cy="2395728"/>
                  <a:chOff x="4528460" y="2859314"/>
                  <a:chExt cx="2404872" cy="2395728"/>
                </a:xfrm>
              </p:grpSpPr>
              <p:sp>
                <p:nvSpPr>
                  <p:cNvPr id="201" name="Oval 200"/>
                  <p:cNvSpPr/>
                  <p:nvPr/>
                </p:nvSpPr>
                <p:spPr>
                  <a:xfrm>
                    <a:off x="4528460" y="2859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4680860" y="3011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4833260" y="3164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4985660" y="3316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5138060" y="3468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5290460" y="3621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5442860" y="3773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5595260" y="3926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5747660" y="4078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5900060" y="4230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6052460" y="4383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6204860" y="4535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6357260" y="4688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6509660" y="4840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6662060" y="4992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6814460" y="5145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0" name="Oval 199"/>
                <p:cNvSpPr/>
                <p:nvPr/>
              </p:nvSpPr>
              <p:spPr>
                <a:xfrm>
                  <a:off x="5094513" y="4783144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5" name="TextBox 194"/>
            <p:cNvSpPr txBox="1"/>
            <p:nvPr/>
          </p:nvSpPr>
          <p:spPr>
            <a:xfrm rot="18880002">
              <a:off x="8064777" y="4970130"/>
              <a:ext cx="13985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>
                  <a:ln w="0"/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8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-14508" y="43546"/>
            <a:ext cx="2409302" cy="6611256"/>
            <a:chOff x="6" y="246744"/>
            <a:chExt cx="2409302" cy="6611256"/>
          </a:xfrm>
        </p:grpSpPr>
        <p:grpSp>
          <p:nvGrpSpPr>
            <p:cNvPr id="218" name="Group 217"/>
            <p:cNvGrpSpPr/>
            <p:nvPr/>
          </p:nvGrpSpPr>
          <p:grpSpPr>
            <a:xfrm>
              <a:off x="6" y="246744"/>
              <a:ext cx="2409302" cy="6611256"/>
              <a:chOff x="3904350" y="246744"/>
              <a:chExt cx="2409302" cy="6381010"/>
            </a:xfrm>
          </p:grpSpPr>
          <p:sp>
            <p:nvSpPr>
              <p:cNvPr id="220" name="Diamond 219"/>
              <p:cNvSpPr/>
              <p:nvPr/>
            </p:nvSpPr>
            <p:spPr>
              <a:xfrm>
                <a:off x="3987838" y="4646661"/>
                <a:ext cx="2325814" cy="1981093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1" name="Group 220"/>
              <p:cNvGrpSpPr/>
              <p:nvPr/>
            </p:nvGrpSpPr>
            <p:grpSpPr>
              <a:xfrm>
                <a:off x="3904350" y="246744"/>
                <a:ext cx="2404872" cy="4673560"/>
                <a:chOff x="3904350" y="246744"/>
                <a:chExt cx="2404872" cy="4673560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 rot="10800000">
                  <a:off x="4566270" y="246744"/>
                  <a:ext cx="876589" cy="914400"/>
                </a:xfrm>
                <a:custGeom>
                  <a:avLst/>
                  <a:gdLst>
                    <a:gd name="connsiteX0" fmla="*/ 419389 w 876589"/>
                    <a:gd name="connsiteY0" fmla="*/ 0 h 914400"/>
                    <a:gd name="connsiteX1" fmla="*/ 876589 w 876589"/>
                    <a:gd name="connsiteY1" fmla="*/ 457200 h 914400"/>
                    <a:gd name="connsiteX2" fmla="*/ 419389 w 876589"/>
                    <a:gd name="connsiteY2" fmla="*/ 914400 h 914400"/>
                    <a:gd name="connsiteX3" fmla="*/ 40272 w 876589"/>
                    <a:gd name="connsiteY3" fmla="*/ 712825 h 914400"/>
                    <a:gd name="connsiteX4" fmla="*/ 15755 w 876589"/>
                    <a:gd name="connsiteY4" fmla="*/ 667657 h 914400"/>
                    <a:gd name="connsiteX5" fmla="*/ 310531 w 876589"/>
                    <a:gd name="connsiteY5" fmla="*/ 667657 h 914400"/>
                    <a:gd name="connsiteX6" fmla="*/ 310531 w 876589"/>
                    <a:gd name="connsiteY6" fmla="*/ 657047 h 914400"/>
                    <a:gd name="connsiteX7" fmla="*/ 330408 w 876589"/>
                    <a:gd name="connsiteY7" fmla="*/ 667836 h 914400"/>
                    <a:gd name="connsiteX8" fmla="*/ 419389 w 876589"/>
                    <a:gd name="connsiteY8" fmla="*/ 685800 h 914400"/>
                    <a:gd name="connsiteX9" fmla="*/ 647989 w 876589"/>
                    <a:gd name="connsiteY9" fmla="*/ 457200 h 914400"/>
                    <a:gd name="connsiteX10" fmla="*/ 419389 w 876589"/>
                    <a:gd name="connsiteY10" fmla="*/ 228600 h 914400"/>
                    <a:gd name="connsiteX11" fmla="*/ 291577 w 876589"/>
                    <a:gd name="connsiteY11" fmla="*/ 267641 h 914400"/>
                    <a:gd name="connsiteX12" fmla="*/ 281724 w 876589"/>
                    <a:gd name="connsiteY12" fmla="*/ 275771 h 914400"/>
                    <a:gd name="connsiteX13" fmla="*/ 0 w 876589"/>
                    <a:gd name="connsiteY13" fmla="*/ 275771 h 914400"/>
                    <a:gd name="connsiteX14" fmla="*/ 40272 w 876589"/>
                    <a:gd name="connsiteY14" fmla="*/ 201575 h 914400"/>
                    <a:gd name="connsiteX15" fmla="*/ 419389 w 876589"/>
                    <a:gd name="connsiteY15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76589" h="914400">
                      <a:moveTo>
                        <a:pt x="419389" y="0"/>
                      </a:moveTo>
                      <a:cubicBezTo>
                        <a:pt x="671894" y="0"/>
                        <a:pt x="876589" y="204695"/>
                        <a:pt x="876589" y="457200"/>
                      </a:cubicBezTo>
                      <a:cubicBezTo>
                        <a:pt x="876589" y="709705"/>
                        <a:pt x="671894" y="914400"/>
                        <a:pt x="419389" y="914400"/>
                      </a:cubicBezTo>
                      <a:cubicBezTo>
                        <a:pt x="261574" y="914400"/>
                        <a:pt x="122434" y="834441"/>
                        <a:pt x="40272" y="712825"/>
                      </a:cubicBezTo>
                      <a:lnTo>
                        <a:pt x="15755" y="667657"/>
                      </a:lnTo>
                      <a:lnTo>
                        <a:pt x="310531" y="667657"/>
                      </a:lnTo>
                      <a:lnTo>
                        <a:pt x="310531" y="657047"/>
                      </a:lnTo>
                      <a:lnTo>
                        <a:pt x="330408" y="667836"/>
                      </a:lnTo>
                      <a:cubicBezTo>
                        <a:pt x="357757" y="679403"/>
                        <a:pt x="387826" y="685800"/>
                        <a:pt x="419389" y="685800"/>
                      </a:cubicBezTo>
                      <a:cubicBezTo>
                        <a:pt x="545641" y="685800"/>
                        <a:pt x="647989" y="583452"/>
                        <a:pt x="647989" y="457200"/>
                      </a:cubicBezTo>
                      <a:cubicBezTo>
                        <a:pt x="647989" y="330948"/>
                        <a:pt x="545641" y="228600"/>
                        <a:pt x="419389" y="228600"/>
                      </a:cubicBezTo>
                      <a:cubicBezTo>
                        <a:pt x="372045" y="228600"/>
                        <a:pt x="328062" y="242993"/>
                        <a:pt x="291577" y="267641"/>
                      </a:cubicBezTo>
                      <a:lnTo>
                        <a:pt x="281724" y="275771"/>
                      </a:lnTo>
                      <a:lnTo>
                        <a:pt x="0" y="275771"/>
                      </a:lnTo>
                      <a:lnTo>
                        <a:pt x="40272" y="201575"/>
                      </a:lnTo>
                      <a:cubicBezTo>
                        <a:pt x="122434" y="79959"/>
                        <a:pt x="261574" y="0"/>
                        <a:pt x="419389" y="0"/>
                      </a:cubicBezTo>
                      <a:close/>
                    </a:path>
                  </a:pathLst>
                </a:custGeom>
                <a:solidFill>
                  <a:srgbClr val="EF2161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3" name="Group 222"/>
                <p:cNvGrpSpPr/>
                <p:nvPr/>
              </p:nvGrpSpPr>
              <p:grpSpPr>
                <a:xfrm rot="2609389">
                  <a:off x="3904350" y="1698172"/>
                  <a:ext cx="2404872" cy="2395728"/>
                  <a:chOff x="4528460" y="2859314"/>
                  <a:chExt cx="2404872" cy="2395728"/>
                </a:xfrm>
              </p:grpSpPr>
              <p:sp>
                <p:nvSpPr>
                  <p:cNvPr id="225" name="Oval 224"/>
                  <p:cNvSpPr/>
                  <p:nvPr/>
                </p:nvSpPr>
                <p:spPr>
                  <a:xfrm>
                    <a:off x="4528460" y="2859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4680860" y="3011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>
                  <a:xfrm>
                    <a:off x="4833260" y="3164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4985660" y="3316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5138060" y="3468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5290460" y="3621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5442860" y="3773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5595260" y="3926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5747660" y="4078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5900060" y="4230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>
                  <a:xfrm>
                    <a:off x="6052460" y="4383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/>
                  <p:cNvSpPr/>
                  <p:nvPr/>
                </p:nvSpPr>
                <p:spPr>
                  <a:xfrm>
                    <a:off x="6204860" y="45357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6357260" y="46881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6509660" y="48405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/>
                  <p:cNvSpPr/>
                  <p:nvPr/>
                </p:nvSpPr>
                <p:spPr>
                  <a:xfrm>
                    <a:off x="6662060" y="49929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/>
                  <p:cNvSpPr/>
                  <p:nvPr/>
                </p:nvSpPr>
                <p:spPr>
                  <a:xfrm>
                    <a:off x="6814460" y="5145314"/>
                    <a:ext cx="118872" cy="1097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4" name="Oval 223"/>
                <p:cNvSpPr/>
                <p:nvPr/>
              </p:nvSpPr>
              <p:spPr>
                <a:xfrm>
                  <a:off x="5094513" y="4783144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9" name="TextBox 218"/>
            <p:cNvSpPr txBox="1"/>
            <p:nvPr/>
          </p:nvSpPr>
          <p:spPr>
            <a:xfrm rot="18935085">
              <a:off x="710280" y="5231429"/>
              <a:ext cx="9480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BD" sz="8000" b="1" dirty="0">
                  <a:ln/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2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88" y="4758963"/>
            <a:ext cx="11447317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 জিরোয়, ফের ছুটে যায়</a:t>
            </a:r>
          </a:p>
          <a:p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পেরুলেই বন।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284469"/>
            <a:ext cx="3060987" cy="4315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1" y="284469"/>
            <a:ext cx="3355516" cy="4315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5888" y="365855"/>
            <a:ext cx="4617894" cy="4233854"/>
            <a:chOff x="355888" y="284469"/>
            <a:chExt cx="5356514" cy="34043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88" y="284469"/>
              <a:ext cx="2775239" cy="33805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127" y="284469"/>
              <a:ext cx="2581275" cy="340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8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0" t="1484" r="3618" b="2965"/>
          <a:stretch/>
        </p:blipFill>
        <p:spPr>
          <a:xfrm>
            <a:off x="611784" y="1116477"/>
            <a:ext cx="4952993" cy="47109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157423" y="2594778"/>
            <a:ext cx="3933369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la_Rhymes___Train___Poem___Bangla_Kids_Song___H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39" end="919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218" y="332510"/>
            <a:ext cx="11333018" cy="56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4423" y="516995"/>
            <a:ext cx="4147250" cy="132343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038" y="4114800"/>
            <a:ext cx="11166763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*এখন আমরা </a:t>
            </a:r>
            <a:r>
              <a:rPr lang="en-US" sz="6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কবিতাটি</a:t>
            </a:r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bn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043056" y="2131377"/>
            <a:ext cx="1207619" cy="1817168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234" y="352696"/>
            <a:ext cx="11484903" cy="6245962"/>
            <a:chOff x="389234" y="352696"/>
            <a:chExt cx="11484903" cy="6245962"/>
          </a:xfrm>
        </p:grpSpPr>
        <p:grpSp>
          <p:nvGrpSpPr>
            <p:cNvPr id="4" name="Group 3"/>
            <p:cNvGrpSpPr/>
            <p:nvPr/>
          </p:nvGrpSpPr>
          <p:grpSpPr>
            <a:xfrm>
              <a:off x="4230910" y="352696"/>
              <a:ext cx="7643227" cy="6245962"/>
              <a:chOff x="730065" y="1828748"/>
              <a:chExt cx="8048176" cy="4587030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231" y="1828748"/>
                <a:ext cx="4191010" cy="44675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2990" t="1484" r="3618" b="2965"/>
              <a:stretch/>
            </p:blipFill>
            <p:spPr>
              <a:xfrm>
                <a:off x="730065" y="1828748"/>
                <a:ext cx="3850364" cy="458703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89235" y="463309"/>
              <a:ext cx="3841676" cy="7078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 </a:t>
              </a:r>
              <a:r>
                <a:rPr lang="bn-BD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পাঠ</a:t>
              </a:r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34" y="1171195"/>
              <a:ext cx="3848136" cy="521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5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1585" y="2520110"/>
            <a:ext cx="13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721" y="2456892"/>
            <a:ext cx="138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56400522"/>
              </p:ext>
            </p:extLst>
          </p:nvPr>
        </p:nvGraphicFramePr>
        <p:xfrm>
          <a:off x="2063173" y="691959"/>
          <a:ext cx="8923482" cy="543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3671457" y="4752110"/>
            <a:ext cx="1662545" cy="11419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ট্র</a:t>
            </a:r>
            <a:endParaRPr lang="en-US" sz="6600" dirty="0"/>
          </a:p>
        </p:txBody>
      </p:sp>
      <p:sp>
        <p:nvSpPr>
          <p:cNvPr id="15" name="Right Arrow 14"/>
          <p:cNvSpPr/>
          <p:nvPr/>
        </p:nvSpPr>
        <p:spPr>
          <a:xfrm>
            <a:off x="5334002" y="5186626"/>
            <a:ext cx="983673" cy="41563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80909" y="4752110"/>
            <a:ext cx="817418" cy="114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2620" y="4752110"/>
            <a:ext cx="2105891" cy="114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31DDE7-EEBE-48B4-952B-6624044CA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0731DDE7-EEBE-48B4-952B-6624044CA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0731DDE7-EEBE-48B4-952B-6624044CA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graphicEl>
                                              <a:dgm id="{0731DDE7-EEBE-48B4-952B-6624044CA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F69F217-D8CD-4EF9-8546-D3A3FB587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4F69F217-D8CD-4EF9-8546-D3A3FB587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4F69F217-D8CD-4EF9-8546-D3A3FB587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4F69F217-D8CD-4EF9-8546-D3A3FB587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0780B7-5461-4494-91E8-D665F8F6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110780B7-5461-4494-91E8-D665F8F6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110780B7-5461-4494-91E8-D665F8F6E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110780B7-5461-4494-91E8-D665F8F6E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BBD82A-2F77-470A-8568-945CACD57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21BBD82A-2F77-470A-8568-945CACD57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21BBD82A-2F77-470A-8568-945CACD57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21BBD82A-2F77-470A-8568-945CACD57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FE2B13-2008-4C2F-A27D-40853706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F5FE2B13-2008-4C2F-A27D-40853706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F5FE2B13-2008-4C2F-A27D-40853706C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F5FE2B13-2008-4C2F-A27D-40853706C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 animBg="1"/>
      <p:bldP spid="15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9650931"/>
              </p:ext>
            </p:extLst>
          </p:nvPr>
        </p:nvGraphicFramePr>
        <p:xfrm>
          <a:off x="1625601" y="2235199"/>
          <a:ext cx="9471378" cy="420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3690" y="447457"/>
            <a:ext cx="697653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 আমরা কয়েকটি নতুন শব্দের সাথে পরিচিত হব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8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ED3A4-A029-4B5D-951D-861D8718B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4DED3A4-A029-4B5D-951D-861D8718B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9A2BA-2682-42A5-AF20-D864B7A4A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E79A2BA-2682-42A5-AF20-D864B7A4A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792C9D-945E-4DB8-B928-BB3661C13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C792C9D-945E-4DB8-B928-BB3661C13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04D9D5-7AF3-4339-8602-2DDE7BEA4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704D9D5-7AF3-4339-8602-2DDE7BEA4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6D3801-2165-4227-90F4-E2A77CFE9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D6D3801-2165-4227-90F4-E2A77CFE9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C9CA9-93E9-4380-AAA5-F454D6D96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F0C9CA9-93E9-4380-AAA5-F454D6D96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02" y="1662297"/>
            <a:ext cx="10961511" cy="4801314"/>
          </a:xfrm>
          <a:prstGeom prst="rect">
            <a:avLst/>
          </a:prstGeom>
          <a:solidFill>
            <a:srgbClr val="F4AEE5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বলিঃ</a:t>
            </a:r>
          </a:p>
          <a:p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।ট্রেন কেমন শব্দ করে? </a:t>
            </a:r>
          </a:p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 পেরুলেই কী দেখা যায় ?</a:t>
            </a:r>
            <a:endParaRPr lang="bn-IN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‘ট্রাক’ শব্দটি ভেঙে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</a:p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 কে লিখেছেন ?</a:t>
            </a:r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5534" y="298466"/>
            <a:ext cx="406631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2510" y="410648"/>
            <a:ext cx="11513126" cy="6087134"/>
            <a:chOff x="304801" y="479921"/>
            <a:chExt cx="10423380" cy="6087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" r="8388"/>
            <a:stretch/>
          </p:blipFill>
          <p:spPr>
            <a:xfrm>
              <a:off x="304801" y="479921"/>
              <a:ext cx="5430981" cy="60871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83" y="479921"/>
              <a:ext cx="4992398" cy="608713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59898" y="2779777"/>
            <a:ext cx="3107707" cy="25545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bn-BD" sz="8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IN" sz="8000" dirty="0">
                <a:solidFill>
                  <a:srgbClr val="9D5A1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9D5A1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18655" y="443343"/>
            <a:ext cx="11485419" cy="6054439"/>
            <a:chOff x="290951" y="443343"/>
            <a:chExt cx="11623953" cy="6107910"/>
          </a:xfrm>
        </p:grpSpPr>
        <p:grpSp>
          <p:nvGrpSpPr>
            <p:cNvPr id="15" name="Group 14"/>
            <p:cNvGrpSpPr/>
            <p:nvPr/>
          </p:nvGrpSpPr>
          <p:grpSpPr>
            <a:xfrm>
              <a:off x="290951" y="872837"/>
              <a:ext cx="11623953" cy="5678416"/>
              <a:chOff x="108018" y="742178"/>
              <a:chExt cx="8668857" cy="5727894"/>
            </a:xfrm>
            <a:solidFill>
              <a:srgbClr val="0000CC"/>
            </a:solidFill>
          </p:grpSpPr>
          <p:grpSp>
            <p:nvGrpSpPr>
              <p:cNvPr id="4" name="Group 3"/>
              <p:cNvGrpSpPr/>
              <p:nvPr/>
            </p:nvGrpSpPr>
            <p:grpSpPr>
              <a:xfrm>
                <a:off x="108018" y="3017859"/>
                <a:ext cx="4008958" cy="3452213"/>
                <a:chOff x="116652" y="3017859"/>
                <a:chExt cx="3764014" cy="3452213"/>
              </a:xfrm>
              <a:grpFill/>
            </p:grpSpPr>
            <p:sp>
              <p:nvSpPr>
                <p:cNvPr id="2" name="Vertical Scroll 1"/>
                <p:cNvSpPr/>
                <p:nvPr/>
              </p:nvSpPr>
              <p:spPr>
                <a:xfrm>
                  <a:off x="116652" y="3017859"/>
                  <a:ext cx="3764014" cy="3452213"/>
                </a:xfrm>
                <a:custGeom>
                  <a:avLst/>
                  <a:gdLst>
                    <a:gd name="connsiteX0" fmla="*/ 137680 w 4096008"/>
                    <a:gd name="connsiteY0" fmla="*/ 3754581 h 3754581"/>
                    <a:gd name="connsiteX1" fmla="*/ 275360 w 4096008"/>
                    <a:gd name="connsiteY1" fmla="*/ 3616901 h 3754581"/>
                    <a:gd name="connsiteX2" fmla="*/ 137680 w 4096008"/>
                    <a:gd name="connsiteY2" fmla="*/ 3616901 h 3754581"/>
                    <a:gd name="connsiteX3" fmla="*/ 206520 w 4096008"/>
                    <a:gd name="connsiteY3" fmla="*/ 3548061 h 3754581"/>
                    <a:gd name="connsiteX4" fmla="*/ 137680 w 4096008"/>
                    <a:gd name="connsiteY4" fmla="*/ 3479221 h 3754581"/>
                    <a:gd name="connsiteX5" fmla="*/ 275361 w 4096008"/>
                    <a:gd name="connsiteY5" fmla="*/ 3479220 h 3754581"/>
                    <a:gd name="connsiteX6" fmla="*/ 275361 w 4096008"/>
                    <a:gd name="connsiteY6" fmla="*/ 137680 h 3754581"/>
                    <a:gd name="connsiteX7" fmla="*/ 413041 w 4096008"/>
                    <a:gd name="connsiteY7" fmla="*/ 0 h 3754581"/>
                    <a:gd name="connsiteX8" fmla="*/ 3958328 w 4096008"/>
                    <a:gd name="connsiteY8" fmla="*/ 0 h 3754581"/>
                    <a:gd name="connsiteX9" fmla="*/ 4096008 w 4096008"/>
                    <a:gd name="connsiteY9" fmla="*/ 137680 h 3754581"/>
                    <a:gd name="connsiteX10" fmla="*/ 3958328 w 4096008"/>
                    <a:gd name="connsiteY10" fmla="*/ 275360 h 3754581"/>
                    <a:gd name="connsiteX11" fmla="*/ 3820647 w 4096008"/>
                    <a:gd name="connsiteY11" fmla="*/ 275361 h 3754581"/>
                    <a:gd name="connsiteX12" fmla="*/ 3820647 w 4096008"/>
                    <a:gd name="connsiteY12" fmla="*/ 3616901 h 3754581"/>
                    <a:gd name="connsiteX13" fmla="*/ 3682967 w 4096008"/>
                    <a:gd name="connsiteY13" fmla="*/ 3754581 h 3754581"/>
                    <a:gd name="connsiteX14" fmla="*/ 137680 w 4096008"/>
                    <a:gd name="connsiteY14" fmla="*/ 3754581 h 3754581"/>
                    <a:gd name="connsiteX15" fmla="*/ 550722 w 4096008"/>
                    <a:gd name="connsiteY15" fmla="*/ 137680 h 3754581"/>
                    <a:gd name="connsiteX16" fmla="*/ 413042 w 4096008"/>
                    <a:gd name="connsiteY16" fmla="*/ 275360 h 3754581"/>
                    <a:gd name="connsiteX17" fmla="*/ 344202 w 4096008"/>
                    <a:gd name="connsiteY17" fmla="*/ 206520 h 3754581"/>
                    <a:gd name="connsiteX18" fmla="*/ 413042 w 4096008"/>
                    <a:gd name="connsiteY18" fmla="*/ 137680 h 3754581"/>
                    <a:gd name="connsiteX19" fmla="*/ 550722 w 4096008"/>
                    <a:gd name="connsiteY19" fmla="*/ 137680 h 3754581"/>
                    <a:gd name="connsiteX0" fmla="*/ 550722 w 4096008"/>
                    <a:gd name="connsiteY0" fmla="*/ 137680 h 3754581"/>
                    <a:gd name="connsiteX1" fmla="*/ 413042 w 4096008"/>
                    <a:gd name="connsiteY1" fmla="*/ 275360 h 3754581"/>
                    <a:gd name="connsiteX2" fmla="*/ 344202 w 4096008"/>
                    <a:gd name="connsiteY2" fmla="*/ 206520 h 3754581"/>
                    <a:gd name="connsiteX3" fmla="*/ 413042 w 4096008"/>
                    <a:gd name="connsiteY3" fmla="*/ 137680 h 3754581"/>
                    <a:gd name="connsiteX4" fmla="*/ 550722 w 4096008"/>
                    <a:gd name="connsiteY4" fmla="*/ 137680 h 3754581"/>
                    <a:gd name="connsiteX5" fmla="*/ 275361 w 4096008"/>
                    <a:gd name="connsiteY5" fmla="*/ 3616901 h 3754581"/>
                    <a:gd name="connsiteX6" fmla="*/ 137681 w 4096008"/>
                    <a:gd name="connsiteY6" fmla="*/ 3754581 h 3754581"/>
                    <a:gd name="connsiteX7" fmla="*/ 1 w 4096008"/>
                    <a:gd name="connsiteY7" fmla="*/ 3616901 h 3754581"/>
                    <a:gd name="connsiteX8" fmla="*/ 137681 w 4096008"/>
                    <a:gd name="connsiteY8" fmla="*/ 3479221 h 3754581"/>
                    <a:gd name="connsiteX9" fmla="*/ 206521 w 4096008"/>
                    <a:gd name="connsiteY9" fmla="*/ 3548061 h 3754581"/>
                    <a:gd name="connsiteX10" fmla="*/ 137681 w 4096008"/>
                    <a:gd name="connsiteY10" fmla="*/ 3616901 h 3754581"/>
                    <a:gd name="connsiteX11" fmla="*/ 275361 w 4096008"/>
                    <a:gd name="connsiteY11" fmla="*/ 3616901 h 3754581"/>
                    <a:gd name="connsiteX0" fmla="*/ 275361 w 4096008"/>
                    <a:gd name="connsiteY0" fmla="*/ 3479220 h 3754581"/>
                    <a:gd name="connsiteX1" fmla="*/ 275361 w 4096008"/>
                    <a:gd name="connsiteY1" fmla="*/ 137680 h 3754581"/>
                    <a:gd name="connsiteX2" fmla="*/ 413041 w 4096008"/>
                    <a:gd name="connsiteY2" fmla="*/ 0 h 3754581"/>
                    <a:gd name="connsiteX3" fmla="*/ 3958328 w 4096008"/>
                    <a:gd name="connsiteY3" fmla="*/ 0 h 3754581"/>
                    <a:gd name="connsiteX4" fmla="*/ 4096008 w 4096008"/>
                    <a:gd name="connsiteY4" fmla="*/ 137680 h 3754581"/>
                    <a:gd name="connsiteX5" fmla="*/ 3958328 w 4096008"/>
                    <a:gd name="connsiteY5" fmla="*/ 275360 h 3754581"/>
                    <a:gd name="connsiteX6" fmla="*/ 3820647 w 4096008"/>
                    <a:gd name="connsiteY6" fmla="*/ 275361 h 3754581"/>
                    <a:gd name="connsiteX7" fmla="*/ 3820647 w 4096008"/>
                    <a:gd name="connsiteY7" fmla="*/ 3616901 h 3754581"/>
                    <a:gd name="connsiteX8" fmla="*/ 3682967 w 4096008"/>
                    <a:gd name="connsiteY8" fmla="*/ 3754581 h 3754581"/>
                    <a:gd name="connsiteX9" fmla="*/ 137680 w 4096008"/>
                    <a:gd name="connsiteY9" fmla="*/ 3754581 h 3754581"/>
                    <a:gd name="connsiteX10" fmla="*/ 0 w 4096008"/>
                    <a:gd name="connsiteY10" fmla="*/ 3616901 h 3754581"/>
                    <a:gd name="connsiteX11" fmla="*/ 137680 w 4096008"/>
                    <a:gd name="connsiteY11" fmla="*/ 3479221 h 3754581"/>
                    <a:gd name="connsiteX12" fmla="*/ 275361 w 4096008"/>
                    <a:gd name="connsiteY12" fmla="*/ 3479220 h 3754581"/>
                    <a:gd name="connsiteX13" fmla="*/ 413041 w 4096008"/>
                    <a:gd name="connsiteY13" fmla="*/ 0 h 3754581"/>
                    <a:gd name="connsiteX14" fmla="*/ 550721 w 4096008"/>
                    <a:gd name="connsiteY14" fmla="*/ 137680 h 3754581"/>
                    <a:gd name="connsiteX15" fmla="*/ 413041 w 4096008"/>
                    <a:gd name="connsiteY15" fmla="*/ 275360 h 3754581"/>
                    <a:gd name="connsiteX16" fmla="*/ 344201 w 4096008"/>
                    <a:gd name="connsiteY16" fmla="*/ 206520 h 3754581"/>
                    <a:gd name="connsiteX17" fmla="*/ 413041 w 4096008"/>
                    <a:gd name="connsiteY17" fmla="*/ 137680 h 3754581"/>
                    <a:gd name="connsiteX18" fmla="*/ 550722 w 4096008"/>
                    <a:gd name="connsiteY18" fmla="*/ 137680 h 3754581"/>
                    <a:gd name="connsiteX19" fmla="*/ 3820647 w 4096008"/>
                    <a:gd name="connsiteY19" fmla="*/ 275361 h 3754581"/>
                    <a:gd name="connsiteX20" fmla="*/ 413041 w 4096008"/>
                    <a:gd name="connsiteY20" fmla="*/ 275361 h 3754581"/>
                    <a:gd name="connsiteX21" fmla="*/ 137680 w 4096008"/>
                    <a:gd name="connsiteY21" fmla="*/ 3479220 h 3754581"/>
                    <a:gd name="connsiteX22" fmla="*/ 206520 w 4096008"/>
                    <a:gd name="connsiteY22" fmla="*/ 3548060 h 3754581"/>
                    <a:gd name="connsiteX23" fmla="*/ 137680 w 4096008"/>
                    <a:gd name="connsiteY23" fmla="*/ 3616900 h 3754581"/>
                    <a:gd name="connsiteX24" fmla="*/ 275361 w 4096008"/>
                    <a:gd name="connsiteY24" fmla="*/ 3616901 h 3754581"/>
                    <a:gd name="connsiteX25" fmla="*/ 137680 w 4096008"/>
                    <a:gd name="connsiteY25" fmla="*/ 3754581 h 3754581"/>
                    <a:gd name="connsiteX26" fmla="*/ 275360 w 4096008"/>
                    <a:gd name="connsiteY26" fmla="*/ 3616901 h 3754581"/>
                    <a:gd name="connsiteX27" fmla="*/ 275361 w 4096008"/>
                    <a:gd name="connsiteY27" fmla="*/ 3479220 h 3754581"/>
                    <a:gd name="connsiteX0" fmla="*/ 137680 w 4096008"/>
                    <a:gd name="connsiteY0" fmla="*/ 3754581 h 3754581"/>
                    <a:gd name="connsiteX1" fmla="*/ 275360 w 4096008"/>
                    <a:gd name="connsiteY1" fmla="*/ 3616901 h 3754581"/>
                    <a:gd name="connsiteX2" fmla="*/ 137680 w 4096008"/>
                    <a:gd name="connsiteY2" fmla="*/ 3616901 h 3754581"/>
                    <a:gd name="connsiteX3" fmla="*/ 206520 w 4096008"/>
                    <a:gd name="connsiteY3" fmla="*/ 3548061 h 3754581"/>
                    <a:gd name="connsiteX4" fmla="*/ 137680 w 4096008"/>
                    <a:gd name="connsiteY4" fmla="*/ 3479221 h 3754581"/>
                    <a:gd name="connsiteX5" fmla="*/ 275361 w 4096008"/>
                    <a:gd name="connsiteY5" fmla="*/ 3479220 h 3754581"/>
                    <a:gd name="connsiteX6" fmla="*/ 275361 w 4096008"/>
                    <a:gd name="connsiteY6" fmla="*/ 137680 h 3754581"/>
                    <a:gd name="connsiteX7" fmla="*/ 413041 w 4096008"/>
                    <a:gd name="connsiteY7" fmla="*/ 0 h 3754581"/>
                    <a:gd name="connsiteX8" fmla="*/ 3958328 w 4096008"/>
                    <a:gd name="connsiteY8" fmla="*/ 0 h 3754581"/>
                    <a:gd name="connsiteX9" fmla="*/ 4096008 w 4096008"/>
                    <a:gd name="connsiteY9" fmla="*/ 137680 h 3754581"/>
                    <a:gd name="connsiteX10" fmla="*/ 3958328 w 4096008"/>
                    <a:gd name="connsiteY10" fmla="*/ 275360 h 3754581"/>
                    <a:gd name="connsiteX11" fmla="*/ 3820647 w 4096008"/>
                    <a:gd name="connsiteY11" fmla="*/ 275361 h 3754581"/>
                    <a:gd name="connsiteX12" fmla="*/ 3820647 w 4096008"/>
                    <a:gd name="connsiteY12" fmla="*/ 3616901 h 3754581"/>
                    <a:gd name="connsiteX13" fmla="*/ 3682967 w 4096008"/>
                    <a:gd name="connsiteY13" fmla="*/ 3754581 h 3754581"/>
                    <a:gd name="connsiteX14" fmla="*/ 137680 w 4096008"/>
                    <a:gd name="connsiteY14" fmla="*/ 3754581 h 3754581"/>
                    <a:gd name="connsiteX15" fmla="*/ 550722 w 4096008"/>
                    <a:gd name="connsiteY15" fmla="*/ 137680 h 3754581"/>
                    <a:gd name="connsiteX16" fmla="*/ 413042 w 4096008"/>
                    <a:gd name="connsiteY16" fmla="*/ 275360 h 3754581"/>
                    <a:gd name="connsiteX17" fmla="*/ 344202 w 4096008"/>
                    <a:gd name="connsiteY17" fmla="*/ 206520 h 3754581"/>
                    <a:gd name="connsiteX18" fmla="*/ 413042 w 4096008"/>
                    <a:gd name="connsiteY18" fmla="*/ 137680 h 3754581"/>
                    <a:gd name="connsiteX19" fmla="*/ 550722 w 4096008"/>
                    <a:gd name="connsiteY19" fmla="*/ 137680 h 3754581"/>
                    <a:gd name="connsiteX0" fmla="*/ 550722 w 4096008"/>
                    <a:gd name="connsiteY0" fmla="*/ 137680 h 3754581"/>
                    <a:gd name="connsiteX1" fmla="*/ 413042 w 4096008"/>
                    <a:gd name="connsiteY1" fmla="*/ 275360 h 3754581"/>
                    <a:gd name="connsiteX2" fmla="*/ 344202 w 4096008"/>
                    <a:gd name="connsiteY2" fmla="*/ 206520 h 3754581"/>
                    <a:gd name="connsiteX3" fmla="*/ 413042 w 4096008"/>
                    <a:gd name="connsiteY3" fmla="*/ 137680 h 3754581"/>
                    <a:gd name="connsiteX4" fmla="*/ 550722 w 4096008"/>
                    <a:gd name="connsiteY4" fmla="*/ 137680 h 3754581"/>
                    <a:gd name="connsiteX5" fmla="*/ 275361 w 4096008"/>
                    <a:gd name="connsiteY5" fmla="*/ 3616901 h 3754581"/>
                    <a:gd name="connsiteX6" fmla="*/ 137681 w 4096008"/>
                    <a:gd name="connsiteY6" fmla="*/ 3754581 h 3754581"/>
                    <a:gd name="connsiteX7" fmla="*/ 1 w 4096008"/>
                    <a:gd name="connsiteY7" fmla="*/ 3616901 h 3754581"/>
                    <a:gd name="connsiteX8" fmla="*/ 137681 w 4096008"/>
                    <a:gd name="connsiteY8" fmla="*/ 3479221 h 3754581"/>
                    <a:gd name="connsiteX9" fmla="*/ 206521 w 4096008"/>
                    <a:gd name="connsiteY9" fmla="*/ 3548061 h 3754581"/>
                    <a:gd name="connsiteX10" fmla="*/ 137681 w 4096008"/>
                    <a:gd name="connsiteY10" fmla="*/ 3616901 h 3754581"/>
                    <a:gd name="connsiteX11" fmla="*/ 275361 w 4096008"/>
                    <a:gd name="connsiteY11" fmla="*/ 3616901 h 3754581"/>
                    <a:gd name="connsiteX0" fmla="*/ 275361 w 4096008"/>
                    <a:gd name="connsiteY0" fmla="*/ 3479220 h 3754581"/>
                    <a:gd name="connsiteX1" fmla="*/ 275361 w 4096008"/>
                    <a:gd name="connsiteY1" fmla="*/ 137680 h 3754581"/>
                    <a:gd name="connsiteX2" fmla="*/ 413041 w 4096008"/>
                    <a:gd name="connsiteY2" fmla="*/ 0 h 3754581"/>
                    <a:gd name="connsiteX3" fmla="*/ 3958328 w 4096008"/>
                    <a:gd name="connsiteY3" fmla="*/ 0 h 3754581"/>
                    <a:gd name="connsiteX4" fmla="*/ 4040590 w 4096008"/>
                    <a:gd name="connsiteY4" fmla="*/ 137680 h 3754581"/>
                    <a:gd name="connsiteX5" fmla="*/ 3958328 w 4096008"/>
                    <a:gd name="connsiteY5" fmla="*/ 275360 h 3754581"/>
                    <a:gd name="connsiteX6" fmla="*/ 3820647 w 4096008"/>
                    <a:gd name="connsiteY6" fmla="*/ 275361 h 3754581"/>
                    <a:gd name="connsiteX7" fmla="*/ 3820647 w 4096008"/>
                    <a:gd name="connsiteY7" fmla="*/ 3616901 h 3754581"/>
                    <a:gd name="connsiteX8" fmla="*/ 3682967 w 4096008"/>
                    <a:gd name="connsiteY8" fmla="*/ 3754581 h 3754581"/>
                    <a:gd name="connsiteX9" fmla="*/ 137680 w 4096008"/>
                    <a:gd name="connsiteY9" fmla="*/ 3754581 h 3754581"/>
                    <a:gd name="connsiteX10" fmla="*/ 0 w 4096008"/>
                    <a:gd name="connsiteY10" fmla="*/ 3616901 h 3754581"/>
                    <a:gd name="connsiteX11" fmla="*/ 137680 w 4096008"/>
                    <a:gd name="connsiteY11" fmla="*/ 3479221 h 3754581"/>
                    <a:gd name="connsiteX12" fmla="*/ 275361 w 4096008"/>
                    <a:gd name="connsiteY12" fmla="*/ 3479220 h 3754581"/>
                    <a:gd name="connsiteX13" fmla="*/ 413041 w 4096008"/>
                    <a:gd name="connsiteY13" fmla="*/ 0 h 3754581"/>
                    <a:gd name="connsiteX14" fmla="*/ 550721 w 4096008"/>
                    <a:gd name="connsiteY14" fmla="*/ 137680 h 3754581"/>
                    <a:gd name="connsiteX15" fmla="*/ 413041 w 4096008"/>
                    <a:gd name="connsiteY15" fmla="*/ 275360 h 3754581"/>
                    <a:gd name="connsiteX16" fmla="*/ 344201 w 4096008"/>
                    <a:gd name="connsiteY16" fmla="*/ 206520 h 3754581"/>
                    <a:gd name="connsiteX17" fmla="*/ 413041 w 4096008"/>
                    <a:gd name="connsiteY17" fmla="*/ 137680 h 3754581"/>
                    <a:gd name="connsiteX18" fmla="*/ 550722 w 4096008"/>
                    <a:gd name="connsiteY18" fmla="*/ 137680 h 3754581"/>
                    <a:gd name="connsiteX19" fmla="*/ 3820647 w 4096008"/>
                    <a:gd name="connsiteY19" fmla="*/ 275361 h 3754581"/>
                    <a:gd name="connsiteX20" fmla="*/ 413041 w 4096008"/>
                    <a:gd name="connsiteY20" fmla="*/ 275361 h 3754581"/>
                    <a:gd name="connsiteX21" fmla="*/ 137680 w 4096008"/>
                    <a:gd name="connsiteY21" fmla="*/ 3479220 h 3754581"/>
                    <a:gd name="connsiteX22" fmla="*/ 206520 w 4096008"/>
                    <a:gd name="connsiteY22" fmla="*/ 3548060 h 3754581"/>
                    <a:gd name="connsiteX23" fmla="*/ 137680 w 4096008"/>
                    <a:gd name="connsiteY23" fmla="*/ 3616900 h 3754581"/>
                    <a:gd name="connsiteX24" fmla="*/ 275361 w 4096008"/>
                    <a:gd name="connsiteY24" fmla="*/ 3616901 h 3754581"/>
                    <a:gd name="connsiteX25" fmla="*/ 137680 w 4096008"/>
                    <a:gd name="connsiteY25" fmla="*/ 3754581 h 3754581"/>
                    <a:gd name="connsiteX26" fmla="*/ 275360 w 4096008"/>
                    <a:gd name="connsiteY26" fmla="*/ 3616901 h 3754581"/>
                    <a:gd name="connsiteX27" fmla="*/ 275361 w 4096008"/>
                    <a:gd name="connsiteY27" fmla="*/ 3479220 h 3754581"/>
                    <a:gd name="connsiteX0" fmla="*/ 165389 w 4123717"/>
                    <a:gd name="connsiteY0" fmla="*/ 3754581 h 3754581"/>
                    <a:gd name="connsiteX1" fmla="*/ 303069 w 4123717"/>
                    <a:gd name="connsiteY1" fmla="*/ 3616901 h 3754581"/>
                    <a:gd name="connsiteX2" fmla="*/ 165389 w 4123717"/>
                    <a:gd name="connsiteY2" fmla="*/ 3616901 h 3754581"/>
                    <a:gd name="connsiteX3" fmla="*/ 234229 w 4123717"/>
                    <a:gd name="connsiteY3" fmla="*/ 3548061 h 3754581"/>
                    <a:gd name="connsiteX4" fmla="*/ 165389 w 4123717"/>
                    <a:gd name="connsiteY4" fmla="*/ 3479221 h 3754581"/>
                    <a:gd name="connsiteX5" fmla="*/ 303070 w 4123717"/>
                    <a:gd name="connsiteY5" fmla="*/ 3479220 h 3754581"/>
                    <a:gd name="connsiteX6" fmla="*/ 303070 w 4123717"/>
                    <a:gd name="connsiteY6" fmla="*/ 137680 h 3754581"/>
                    <a:gd name="connsiteX7" fmla="*/ 440750 w 4123717"/>
                    <a:gd name="connsiteY7" fmla="*/ 0 h 3754581"/>
                    <a:gd name="connsiteX8" fmla="*/ 3986037 w 4123717"/>
                    <a:gd name="connsiteY8" fmla="*/ 0 h 3754581"/>
                    <a:gd name="connsiteX9" fmla="*/ 4123717 w 4123717"/>
                    <a:gd name="connsiteY9" fmla="*/ 137680 h 3754581"/>
                    <a:gd name="connsiteX10" fmla="*/ 3986037 w 4123717"/>
                    <a:gd name="connsiteY10" fmla="*/ 275360 h 3754581"/>
                    <a:gd name="connsiteX11" fmla="*/ 3848356 w 4123717"/>
                    <a:gd name="connsiteY11" fmla="*/ 275361 h 3754581"/>
                    <a:gd name="connsiteX12" fmla="*/ 3848356 w 4123717"/>
                    <a:gd name="connsiteY12" fmla="*/ 3616901 h 3754581"/>
                    <a:gd name="connsiteX13" fmla="*/ 3710676 w 4123717"/>
                    <a:gd name="connsiteY13" fmla="*/ 3754581 h 3754581"/>
                    <a:gd name="connsiteX14" fmla="*/ 165389 w 4123717"/>
                    <a:gd name="connsiteY14" fmla="*/ 3754581 h 3754581"/>
                    <a:gd name="connsiteX15" fmla="*/ 578431 w 4123717"/>
                    <a:gd name="connsiteY15" fmla="*/ 137680 h 3754581"/>
                    <a:gd name="connsiteX16" fmla="*/ 440751 w 4123717"/>
                    <a:gd name="connsiteY16" fmla="*/ 275360 h 3754581"/>
                    <a:gd name="connsiteX17" fmla="*/ 371911 w 4123717"/>
                    <a:gd name="connsiteY17" fmla="*/ 206520 h 3754581"/>
                    <a:gd name="connsiteX18" fmla="*/ 440751 w 4123717"/>
                    <a:gd name="connsiteY18" fmla="*/ 137680 h 3754581"/>
                    <a:gd name="connsiteX19" fmla="*/ 578431 w 4123717"/>
                    <a:gd name="connsiteY19" fmla="*/ 137680 h 3754581"/>
                    <a:gd name="connsiteX0" fmla="*/ 578431 w 4123717"/>
                    <a:gd name="connsiteY0" fmla="*/ 137680 h 3754581"/>
                    <a:gd name="connsiteX1" fmla="*/ 440751 w 4123717"/>
                    <a:gd name="connsiteY1" fmla="*/ 275360 h 3754581"/>
                    <a:gd name="connsiteX2" fmla="*/ 371911 w 4123717"/>
                    <a:gd name="connsiteY2" fmla="*/ 206520 h 3754581"/>
                    <a:gd name="connsiteX3" fmla="*/ 440751 w 4123717"/>
                    <a:gd name="connsiteY3" fmla="*/ 137680 h 3754581"/>
                    <a:gd name="connsiteX4" fmla="*/ 578431 w 4123717"/>
                    <a:gd name="connsiteY4" fmla="*/ 137680 h 3754581"/>
                    <a:gd name="connsiteX5" fmla="*/ 303070 w 4123717"/>
                    <a:gd name="connsiteY5" fmla="*/ 3616901 h 3754581"/>
                    <a:gd name="connsiteX6" fmla="*/ 165390 w 4123717"/>
                    <a:gd name="connsiteY6" fmla="*/ 3754581 h 3754581"/>
                    <a:gd name="connsiteX7" fmla="*/ 27710 w 4123717"/>
                    <a:gd name="connsiteY7" fmla="*/ 3616901 h 3754581"/>
                    <a:gd name="connsiteX8" fmla="*/ 165390 w 4123717"/>
                    <a:gd name="connsiteY8" fmla="*/ 3479221 h 3754581"/>
                    <a:gd name="connsiteX9" fmla="*/ 234230 w 4123717"/>
                    <a:gd name="connsiteY9" fmla="*/ 3548061 h 3754581"/>
                    <a:gd name="connsiteX10" fmla="*/ 165390 w 4123717"/>
                    <a:gd name="connsiteY10" fmla="*/ 3616901 h 3754581"/>
                    <a:gd name="connsiteX11" fmla="*/ 303070 w 4123717"/>
                    <a:gd name="connsiteY11" fmla="*/ 3616901 h 3754581"/>
                    <a:gd name="connsiteX0" fmla="*/ 303070 w 4123717"/>
                    <a:gd name="connsiteY0" fmla="*/ 3479220 h 3754581"/>
                    <a:gd name="connsiteX1" fmla="*/ 303070 w 4123717"/>
                    <a:gd name="connsiteY1" fmla="*/ 137680 h 3754581"/>
                    <a:gd name="connsiteX2" fmla="*/ 440750 w 4123717"/>
                    <a:gd name="connsiteY2" fmla="*/ 0 h 3754581"/>
                    <a:gd name="connsiteX3" fmla="*/ 3986037 w 4123717"/>
                    <a:gd name="connsiteY3" fmla="*/ 0 h 3754581"/>
                    <a:gd name="connsiteX4" fmla="*/ 4068299 w 4123717"/>
                    <a:gd name="connsiteY4" fmla="*/ 137680 h 3754581"/>
                    <a:gd name="connsiteX5" fmla="*/ 3986037 w 4123717"/>
                    <a:gd name="connsiteY5" fmla="*/ 275360 h 3754581"/>
                    <a:gd name="connsiteX6" fmla="*/ 3848356 w 4123717"/>
                    <a:gd name="connsiteY6" fmla="*/ 275361 h 3754581"/>
                    <a:gd name="connsiteX7" fmla="*/ 3848356 w 4123717"/>
                    <a:gd name="connsiteY7" fmla="*/ 3616901 h 3754581"/>
                    <a:gd name="connsiteX8" fmla="*/ 3710676 w 4123717"/>
                    <a:gd name="connsiteY8" fmla="*/ 3754581 h 3754581"/>
                    <a:gd name="connsiteX9" fmla="*/ 165389 w 4123717"/>
                    <a:gd name="connsiteY9" fmla="*/ 3754581 h 3754581"/>
                    <a:gd name="connsiteX10" fmla="*/ 0 w 4123717"/>
                    <a:gd name="connsiteY10" fmla="*/ 3616901 h 3754581"/>
                    <a:gd name="connsiteX11" fmla="*/ 165389 w 4123717"/>
                    <a:gd name="connsiteY11" fmla="*/ 3479221 h 3754581"/>
                    <a:gd name="connsiteX12" fmla="*/ 303070 w 4123717"/>
                    <a:gd name="connsiteY12" fmla="*/ 3479220 h 3754581"/>
                    <a:gd name="connsiteX13" fmla="*/ 440750 w 4123717"/>
                    <a:gd name="connsiteY13" fmla="*/ 0 h 3754581"/>
                    <a:gd name="connsiteX14" fmla="*/ 578430 w 4123717"/>
                    <a:gd name="connsiteY14" fmla="*/ 137680 h 3754581"/>
                    <a:gd name="connsiteX15" fmla="*/ 440750 w 4123717"/>
                    <a:gd name="connsiteY15" fmla="*/ 275360 h 3754581"/>
                    <a:gd name="connsiteX16" fmla="*/ 371910 w 4123717"/>
                    <a:gd name="connsiteY16" fmla="*/ 206520 h 3754581"/>
                    <a:gd name="connsiteX17" fmla="*/ 440750 w 4123717"/>
                    <a:gd name="connsiteY17" fmla="*/ 137680 h 3754581"/>
                    <a:gd name="connsiteX18" fmla="*/ 578431 w 4123717"/>
                    <a:gd name="connsiteY18" fmla="*/ 137680 h 3754581"/>
                    <a:gd name="connsiteX19" fmla="*/ 3848356 w 4123717"/>
                    <a:gd name="connsiteY19" fmla="*/ 275361 h 3754581"/>
                    <a:gd name="connsiteX20" fmla="*/ 440750 w 4123717"/>
                    <a:gd name="connsiteY20" fmla="*/ 275361 h 3754581"/>
                    <a:gd name="connsiteX21" fmla="*/ 165389 w 4123717"/>
                    <a:gd name="connsiteY21" fmla="*/ 3479220 h 3754581"/>
                    <a:gd name="connsiteX22" fmla="*/ 234229 w 4123717"/>
                    <a:gd name="connsiteY22" fmla="*/ 3548060 h 3754581"/>
                    <a:gd name="connsiteX23" fmla="*/ 165389 w 4123717"/>
                    <a:gd name="connsiteY23" fmla="*/ 3616900 h 3754581"/>
                    <a:gd name="connsiteX24" fmla="*/ 303070 w 4123717"/>
                    <a:gd name="connsiteY24" fmla="*/ 3616901 h 3754581"/>
                    <a:gd name="connsiteX25" fmla="*/ 165389 w 4123717"/>
                    <a:gd name="connsiteY25" fmla="*/ 3754581 h 3754581"/>
                    <a:gd name="connsiteX26" fmla="*/ 303069 w 4123717"/>
                    <a:gd name="connsiteY26" fmla="*/ 3616901 h 3754581"/>
                    <a:gd name="connsiteX27" fmla="*/ 303070 w 4123717"/>
                    <a:gd name="connsiteY27" fmla="*/ 3479220 h 375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123717" h="3754581" stroke="0" extrusionOk="0">
                      <a:moveTo>
                        <a:pt x="165389" y="3754581"/>
                      </a:moveTo>
                      <a:cubicBezTo>
                        <a:pt x="241428" y="3754581"/>
                        <a:pt x="303069" y="3692940"/>
                        <a:pt x="303069" y="3616901"/>
                      </a:cubicBezTo>
                      <a:lnTo>
                        <a:pt x="165389" y="3616901"/>
                      </a:lnTo>
                      <a:cubicBezTo>
                        <a:pt x="203408" y="3616901"/>
                        <a:pt x="234229" y="3586080"/>
                        <a:pt x="234229" y="3548061"/>
                      </a:cubicBezTo>
                      <a:cubicBezTo>
                        <a:pt x="234229" y="3510042"/>
                        <a:pt x="203408" y="3479221"/>
                        <a:pt x="165389" y="3479221"/>
                      </a:cubicBezTo>
                      <a:lnTo>
                        <a:pt x="303070" y="3479220"/>
                      </a:lnTo>
                      <a:lnTo>
                        <a:pt x="303070" y="137680"/>
                      </a:lnTo>
                      <a:cubicBezTo>
                        <a:pt x="303070" y="61641"/>
                        <a:pt x="364711" y="0"/>
                        <a:pt x="440750" y="0"/>
                      </a:cubicBezTo>
                      <a:lnTo>
                        <a:pt x="3986037" y="0"/>
                      </a:lnTo>
                      <a:cubicBezTo>
                        <a:pt x="4062076" y="0"/>
                        <a:pt x="4123717" y="61641"/>
                        <a:pt x="4123717" y="137680"/>
                      </a:cubicBezTo>
                      <a:cubicBezTo>
                        <a:pt x="4123717" y="213719"/>
                        <a:pt x="4062076" y="275360"/>
                        <a:pt x="3986037" y="275360"/>
                      </a:cubicBezTo>
                      <a:lnTo>
                        <a:pt x="3848356" y="275361"/>
                      </a:lnTo>
                      <a:lnTo>
                        <a:pt x="3848356" y="3616901"/>
                      </a:lnTo>
                      <a:cubicBezTo>
                        <a:pt x="3848356" y="3692940"/>
                        <a:pt x="3786715" y="3754581"/>
                        <a:pt x="3710676" y="3754581"/>
                      </a:cubicBezTo>
                      <a:lnTo>
                        <a:pt x="165389" y="3754581"/>
                      </a:lnTo>
                      <a:close/>
                      <a:moveTo>
                        <a:pt x="578431" y="137680"/>
                      </a:moveTo>
                      <a:cubicBezTo>
                        <a:pt x="578431" y="213719"/>
                        <a:pt x="516790" y="275360"/>
                        <a:pt x="440751" y="275360"/>
                      </a:cubicBezTo>
                      <a:cubicBezTo>
                        <a:pt x="402732" y="275360"/>
                        <a:pt x="371911" y="244539"/>
                        <a:pt x="371911" y="206520"/>
                      </a:cubicBezTo>
                      <a:cubicBezTo>
                        <a:pt x="371911" y="168501"/>
                        <a:pt x="402732" y="137680"/>
                        <a:pt x="440751" y="137680"/>
                      </a:cubicBezTo>
                      <a:lnTo>
                        <a:pt x="578431" y="137680"/>
                      </a:lnTo>
                      <a:close/>
                    </a:path>
                    <a:path w="4123717" h="3754581" fill="darkenLess" stroke="0" extrusionOk="0">
                      <a:moveTo>
                        <a:pt x="578431" y="137680"/>
                      </a:moveTo>
                      <a:cubicBezTo>
                        <a:pt x="578431" y="213719"/>
                        <a:pt x="516790" y="275360"/>
                        <a:pt x="440751" y="275360"/>
                      </a:cubicBezTo>
                      <a:cubicBezTo>
                        <a:pt x="402732" y="275360"/>
                        <a:pt x="371911" y="244539"/>
                        <a:pt x="371911" y="206520"/>
                      </a:cubicBezTo>
                      <a:cubicBezTo>
                        <a:pt x="371911" y="168501"/>
                        <a:pt x="402732" y="137680"/>
                        <a:pt x="440751" y="137680"/>
                      </a:cubicBezTo>
                      <a:lnTo>
                        <a:pt x="578431" y="137680"/>
                      </a:lnTo>
                      <a:close/>
                      <a:moveTo>
                        <a:pt x="303070" y="3616901"/>
                      </a:moveTo>
                      <a:cubicBezTo>
                        <a:pt x="303070" y="3692940"/>
                        <a:pt x="241429" y="3754581"/>
                        <a:pt x="165390" y="3754581"/>
                      </a:cubicBezTo>
                      <a:cubicBezTo>
                        <a:pt x="89351" y="3754581"/>
                        <a:pt x="27710" y="3692940"/>
                        <a:pt x="27710" y="3616901"/>
                      </a:cubicBezTo>
                      <a:cubicBezTo>
                        <a:pt x="27710" y="3540862"/>
                        <a:pt x="89351" y="3479221"/>
                        <a:pt x="165390" y="3479221"/>
                      </a:cubicBezTo>
                      <a:cubicBezTo>
                        <a:pt x="203409" y="3479221"/>
                        <a:pt x="234230" y="3510042"/>
                        <a:pt x="234230" y="3548061"/>
                      </a:cubicBezTo>
                      <a:cubicBezTo>
                        <a:pt x="234230" y="3586080"/>
                        <a:pt x="203409" y="3616901"/>
                        <a:pt x="165390" y="3616901"/>
                      </a:cubicBezTo>
                      <a:lnTo>
                        <a:pt x="303070" y="3616901"/>
                      </a:lnTo>
                      <a:close/>
                    </a:path>
                    <a:path w="4123717" h="3754581" fill="none" extrusionOk="0">
                      <a:moveTo>
                        <a:pt x="303070" y="3479220"/>
                      </a:moveTo>
                      <a:lnTo>
                        <a:pt x="303070" y="137680"/>
                      </a:lnTo>
                      <a:cubicBezTo>
                        <a:pt x="303070" y="61641"/>
                        <a:pt x="364711" y="0"/>
                        <a:pt x="440750" y="0"/>
                      </a:cubicBezTo>
                      <a:lnTo>
                        <a:pt x="3986037" y="0"/>
                      </a:lnTo>
                      <a:cubicBezTo>
                        <a:pt x="4062076" y="0"/>
                        <a:pt x="4068299" y="61641"/>
                        <a:pt x="4068299" y="137680"/>
                      </a:cubicBezTo>
                      <a:cubicBezTo>
                        <a:pt x="4068299" y="213719"/>
                        <a:pt x="4062076" y="275360"/>
                        <a:pt x="3986037" y="275360"/>
                      </a:cubicBezTo>
                      <a:lnTo>
                        <a:pt x="3848356" y="275361"/>
                      </a:lnTo>
                      <a:lnTo>
                        <a:pt x="3848356" y="3616901"/>
                      </a:lnTo>
                      <a:cubicBezTo>
                        <a:pt x="3848356" y="3692940"/>
                        <a:pt x="3786715" y="3754581"/>
                        <a:pt x="3710676" y="3754581"/>
                      </a:cubicBezTo>
                      <a:lnTo>
                        <a:pt x="165389" y="3754581"/>
                      </a:lnTo>
                      <a:cubicBezTo>
                        <a:pt x="89350" y="3754581"/>
                        <a:pt x="0" y="3692940"/>
                        <a:pt x="0" y="3616901"/>
                      </a:cubicBezTo>
                      <a:cubicBezTo>
                        <a:pt x="0" y="3540862"/>
                        <a:pt x="89350" y="3479221"/>
                        <a:pt x="165389" y="3479221"/>
                      </a:cubicBezTo>
                      <a:lnTo>
                        <a:pt x="303070" y="3479220"/>
                      </a:lnTo>
                      <a:close/>
                      <a:moveTo>
                        <a:pt x="440750" y="0"/>
                      </a:moveTo>
                      <a:cubicBezTo>
                        <a:pt x="516789" y="0"/>
                        <a:pt x="578430" y="61641"/>
                        <a:pt x="578430" y="137680"/>
                      </a:cubicBezTo>
                      <a:cubicBezTo>
                        <a:pt x="578430" y="213719"/>
                        <a:pt x="516789" y="275360"/>
                        <a:pt x="440750" y="275360"/>
                      </a:cubicBezTo>
                      <a:cubicBezTo>
                        <a:pt x="402731" y="275360"/>
                        <a:pt x="371910" y="244539"/>
                        <a:pt x="371910" y="206520"/>
                      </a:cubicBezTo>
                      <a:cubicBezTo>
                        <a:pt x="371910" y="168501"/>
                        <a:pt x="402731" y="137680"/>
                        <a:pt x="440750" y="137680"/>
                      </a:cubicBezTo>
                      <a:lnTo>
                        <a:pt x="578431" y="137680"/>
                      </a:lnTo>
                      <a:moveTo>
                        <a:pt x="3848356" y="275361"/>
                      </a:moveTo>
                      <a:lnTo>
                        <a:pt x="440750" y="275361"/>
                      </a:lnTo>
                      <a:moveTo>
                        <a:pt x="165389" y="3479220"/>
                      </a:moveTo>
                      <a:cubicBezTo>
                        <a:pt x="203408" y="3479220"/>
                        <a:pt x="234229" y="3510041"/>
                        <a:pt x="234229" y="3548060"/>
                      </a:cubicBezTo>
                      <a:cubicBezTo>
                        <a:pt x="234229" y="3586079"/>
                        <a:pt x="203408" y="3616900"/>
                        <a:pt x="165389" y="3616900"/>
                      </a:cubicBezTo>
                      <a:lnTo>
                        <a:pt x="303070" y="3616901"/>
                      </a:lnTo>
                      <a:moveTo>
                        <a:pt x="165389" y="3754581"/>
                      </a:moveTo>
                      <a:cubicBezTo>
                        <a:pt x="241428" y="3754581"/>
                        <a:pt x="303069" y="3692940"/>
                        <a:pt x="303069" y="3616901"/>
                      </a:cubicBezTo>
                      <a:cubicBezTo>
                        <a:pt x="303069" y="3571007"/>
                        <a:pt x="303070" y="3525114"/>
                        <a:pt x="303070" y="3479220"/>
                      </a:cubicBezTo>
                    </a:path>
                  </a:pathLst>
                </a:custGeom>
                <a:solidFill>
                  <a:srgbClr val="E63AC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433580" y="3507009"/>
                  <a:ext cx="3165752" cy="2887262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মিজানুর রহমান</a:t>
                  </a:r>
                </a:p>
                <a:p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শিক্ষক</a:t>
                  </a:r>
                </a:p>
                <a:p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দত্তগ্রাম সরকারি প্রাথমিক বিদ্যালয়</a:t>
                  </a:r>
                </a:p>
                <a:p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কুলাউড়া, মৌলভীবাজার।</a:t>
                  </a:r>
                </a:p>
                <a:p>
                  <a:r>
                    <a:rPr lang="bn-BD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  <a:hlinkClick r:id="rId2"/>
                    </a:rPr>
                    <a:t>mizan.mafu@gmail.com</a:t>
                  </a:r>
                  <a:endPara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01712652620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053999" y="742178"/>
                <a:ext cx="2819482" cy="1336014"/>
                <a:chOff x="3934687" y="1366183"/>
                <a:chExt cx="2057054" cy="812649"/>
              </a:xfrm>
              <a:grpFill/>
            </p:grpSpPr>
            <p:sp>
              <p:nvSpPr>
                <p:cNvPr id="6" name="Flowchart: Terminator 5"/>
                <p:cNvSpPr/>
                <p:nvPr/>
              </p:nvSpPr>
              <p:spPr>
                <a:xfrm>
                  <a:off x="3934687" y="1366183"/>
                  <a:ext cx="2057054" cy="812649"/>
                </a:xfrm>
                <a:prstGeom prst="flowChartTerminator">
                  <a:avLst/>
                </a:prstGeom>
                <a:grp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125845" y="1489690"/>
                  <a:ext cx="1570600" cy="623174"/>
                </a:xfrm>
                <a:prstGeom prst="rect">
                  <a:avLst/>
                </a:prstGeom>
                <a:grpFill/>
                <a:ln w="571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6000" b="1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60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959281" y="3017859"/>
                <a:ext cx="3817594" cy="3438771"/>
                <a:chOff x="5123270" y="3017859"/>
                <a:chExt cx="3650445" cy="3438771"/>
              </a:xfrm>
              <a:grpFill/>
            </p:grpSpPr>
            <p:sp>
              <p:nvSpPr>
                <p:cNvPr id="9" name="Vertical Scroll 8"/>
                <p:cNvSpPr/>
                <p:nvPr/>
              </p:nvSpPr>
              <p:spPr>
                <a:xfrm>
                  <a:off x="5123270" y="3017859"/>
                  <a:ext cx="3650445" cy="3438771"/>
                </a:xfrm>
                <a:custGeom>
                  <a:avLst/>
                  <a:gdLst>
                    <a:gd name="connsiteX0" fmla="*/ 130753 w 4021836"/>
                    <a:gd name="connsiteY0" fmla="*/ 3754581 h 3754581"/>
                    <a:gd name="connsiteX1" fmla="*/ 261506 w 4021836"/>
                    <a:gd name="connsiteY1" fmla="*/ 3623828 h 3754581"/>
                    <a:gd name="connsiteX2" fmla="*/ 130753 w 4021836"/>
                    <a:gd name="connsiteY2" fmla="*/ 3623828 h 3754581"/>
                    <a:gd name="connsiteX3" fmla="*/ 196130 w 4021836"/>
                    <a:gd name="connsiteY3" fmla="*/ 3558451 h 3754581"/>
                    <a:gd name="connsiteX4" fmla="*/ 130753 w 4021836"/>
                    <a:gd name="connsiteY4" fmla="*/ 3493074 h 3754581"/>
                    <a:gd name="connsiteX5" fmla="*/ 261507 w 4021836"/>
                    <a:gd name="connsiteY5" fmla="*/ 3493074 h 3754581"/>
                    <a:gd name="connsiteX6" fmla="*/ 261507 w 4021836"/>
                    <a:gd name="connsiteY6" fmla="*/ 130753 h 3754581"/>
                    <a:gd name="connsiteX7" fmla="*/ 392260 w 4021836"/>
                    <a:gd name="connsiteY7" fmla="*/ 0 h 3754581"/>
                    <a:gd name="connsiteX8" fmla="*/ 3891083 w 4021836"/>
                    <a:gd name="connsiteY8" fmla="*/ 0 h 3754581"/>
                    <a:gd name="connsiteX9" fmla="*/ 4021836 w 4021836"/>
                    <a:gd name="connsiteY9" fmla="*/ 130753 h 3754581"/>
                    <a:gd name="connsiteX10" fmla="*/ 3891083 w 4021836"/>
                    <a:gd name="connsiteY10" fmla="*/ 261506 h 3754581"/>
                    <a:gd name="connsiteX11" fmla="*/ 3760329 w 4021836"/>
                    <a:gd name="connsiteY11" fmla="*/ 261507 h 3754581"/>
                    <a:gd name="connsiteX12" fmla="*/ 3760329 w 4021836"/>
                    <a:gd name="connsiteY12" fmla="*/ 3623828 h 3754581"/>
                    <a:gd name="connsiteX13" fmla="*/ 3629576 w 4021836"/>
                    <a:gd name="connsiteY13" fmla="*/ 3754581 h 3754581"/>
                    <a:gd name="connsiteX14" fmla="*/ 130753 w 4021836"/>
                    <a:gd name="connsiteY14" fmla="*/ 3754581 h 3754581"/>
                    <a:gd name="connsiteX15" fmla="*/ 523013 w 4021836"/>
                    <a:gd name="connsiteY15" fmla="*/ 130753 h 3754581"/>
                    <a:gd name="connsiteX16" fmla="*/ 392260 w 4021836"/>
                    <a:gd name="connsiteY16" fmla="*/ 261506 h 3754581"/>
                    <a:gd name="connsiteX17" fmla="*/ 326883 w 4021836"/>
                    <a:gd name="connsiteY17" fmla="*/ 196129 h 3754581"/>
                    <a:gd name="connsiteX18" fmla="*/ 392260 w 4021836"/>
                    <a:gd name="connsiteY18" fmla="*/ 130752 h 3754581"/>
                    <a:gd name="connsiteX19" fmla="*/ 523013 w 4021836"/>
                    <a:gd name="connsiteY19" fmla="*/ 130753 h 3754581"/>
                    <a:gd name="connsiteX0" fmla="*/ 523013 w 4021836"/>
                    <a:gd name="connsiteY0" fmla="*/ 130753 h 3754581"/>
                    <a:gd name="connsiteX1" fmla="*/ 392260 w 4021836"/>
                    <a:gd name="connsiteY1" fmla="*/ 261506 h 3754581"/>
                    <a:gd name="connsiteX2" fmla="*/ 326883 w 4021836"/>
                    <a:gd name="connsiteY2" fmla="*/ 196129 h 3754581"/>
                    <a:gd name="connsiteX3" fmla="*/ 392260 w 4021836"/>
                    <a:gd name="connsiteY3" fmla="*/ 130752 h 3754581"/>
                    <a:gd name="connsiteX4" fmla="*/ 523013 w 4021836"/>
                    <a:gd name="connsiteY4" fmla="*/ 130753 h 3754581"/>
                    <a:gd name="connsiteX5" fmla="*/ 261507 w 4021836"/>
                    <a:gd name="connsiteY5" fmla="*/ 3623828 h 3754581"/>
                    <a:gd name="connsiteX6" fmla="*/ 130754 w 4021836"/>
                    <a:gd name="connsiteY6" fmla="*/ 3754581 h 3754581"/>
                    <a:gd name="connsiteX7" fmla="*/ 1 w 4021836"/>
                    <a:gd name="connsiteY7" fmla="*/ 3623828 h 3754581"/>
                    <a:gd name="connsiteX8" fmla="*/ 130754 w 4021836"/>
                    <a:gd name="connsiteY8" fmla="*/ 3493075 h 3754581"/>
                    <a:gd name="connsiteX9" fmla="*/ 196131 w 4021836"/>
                    <a:gd name="connsiteY9" fmla="*/ 3558452 h 3754581"/>
                    <a:gd name="connsiteX10" fmla="*/ 130754 w 4021836"/>
                    <a:gd name="connsiteY10" fmla="*/ 3623829 h 3754581"/>
                    <a:gd name="connsiteX11" fmla="*/ 261507 w 4021836"/>
                    <a:gd name="connsiteY11" fmla="*/ 3623828 h 3754581"/>
                    <a:gd name="connsiteX0" fmla="*/ 261507 w 4021836"/>
                    <a:gd name="connsiteY0" fmla="*/ 3493074 h 3754581"/>
                    <a:gd name="connsiteX1" fmla="*/ 261507 w 4021836"/>
                    <a:gd name="connsiteY1" fmla="*/ 130753 h 3754581"/>
                    <a:gd name="connsiteX2" fmla="*/ 392260 w 4021836"/>
                    <a:gd name="connsiteY2" fmla="*/ 0 h 3754581"/>
                    <a:gd name="connsiteX3" fmla="*/ 3891083 w 4021836"/>
                    <a:gd name="connsiteY3" fmla="*/ 0 h 3754581"/>
                    <a:gd name="connsiteX4" fmla="*/ 4021836 w 4021836"/>
                    <a:gd name="connsiteY4" fmla="*/ 130753 h 3754581"/>
                    <a:gd name="connsiteX5" fmla="*/ 3891083 w 4021836"/>
                    <a:gd name="connsiteY5" fmla="*/ 261506 h 3754581"/>
                    <a:gd name="connsiteX6" fmla="*/ 3760329 w 4021836"/>
                    <a:gd name="connsiteY6" fmla="*/ 261507 h 3754581"/>
                    <a:gd name="connsiteX7" fmla="*/ 3760329 w 4021836"/>
                    <a:gd name="connsiteY7" fmla="*/ 3623828 h 3754581"/>
                    <a:gd name="connsiteX8" fmla="*/ 3629576 w 4021836"/>
                    <a:gd name="connsiteY8" fmla="*/ 3754581 h 3754581"/>
                    <a:gd name="connsiteX9" fmla="*/ 130753 w 4021836"/>
                    <a:gd name="connsiteY9" fmla="*/ 3754581 h 3754581"/>
                    <a:gd name="connsiteX10" fmla="*/ 0 w 4021836"/>
                    <a:gd name="connsiteY10" fmla="*/ 3623828 h 3754581"/>
                    <a:gd name="connsiteX11" fmla="*/ 130753 w 4021836"/>
                    <a:gd name="connsiteY11" fmla="*/ 3493075 h 3754581"/>
                    <a:gd name="connsiteX12" fmla="*/ 261507 w 4021836"/>
                    <a:gd name="connsiteY12" fmla="*/ 3493074 h 3754581"/>
                    <a:gd name="connsiteX13" fmla="*/ 392260 w 4021836"/>
                    <a:gd name="connsiteY13" fmla="*/ 0 h 3754581"/>
                    <a:gd name="connsiteX14" fmla="*/ 523013 w 4021836"/>
                    <a:gd name="connsiteY14" fmla="*/ 130753 h 3754581"/>
                    <a:gd name="connsiteX15" fmla="*/ 392260 w 4021836"/>
                    <a:gd name="connsiteY15" fmla="*/ 261506 h 3754581"/>
                    <a:gd name="connsiteX16" fmla="*/ 326883 w 4021836"/>
                    <a:gd name="connsiteY16" fmla="*/ 196129 h 3754581"/>
                    <a:gd name="connsiteX17" fmla="*/ 392260 w 4021836"/>
                    <a:gd name="connsiteY17" fmla="*/ 130752 h 3754581"/>
                    <a:gd name="connsiteX18" fmla="*/ 523013 w 4021836"/>
                    <a:gd name="connsiteY18" fmla="*/ 130753 h 3754581"/>
                    <a:gd name="connsiteX19" fmla="*/ 3760329 w 4021836"/>
                    <a:gd name="connsiteY19" fmla="*/ 261507 h 3754581"/>
                    <a:gd name="connsiteX20" fmla="*/ 392260 w 4021836"/>
                    <a:gd name="connsiteY20" fmla="*/ 261507 h 3754581"/>
                    <a:gd name="connsiteX21" fmla="*/ 130753 w 4021836"/>
                    <a:gd name="connsiteY21" fmla="*/ 3493074 h 3754581"/>
                    <a:gd name="connsiteX22" fmla="*/ 196130 w 4021836"/>
                    <a:gd name="connsiteY22" fmla="*/ 3558451 h 3754581"/>
                    <a:gd name="connsiteX23" fmla="*/ 130753 w 4021836"/>
                    <a:gd name="connsiteY23" fmla="*/ 3623828 h 3754581"/>
                    <a:gd name="connsiteX24" fmla="*/ 261507 w 4021836"/>
                    <a:gd name="connsiteY24" fmla="*/ 3623828 h 3754581"/>
                    <a:gd name="connsiteX25" fmla="*/ 130753 w 4021836"/>
                    <a:gd name="connsiteY25" fmla="*/ 3754581 h 3754581"/>
                    <a:gd name="connsiteX26" fmla="*/ 261506 w 4021836"/>
                    <a:gd name="connsiteY26" fmla="*/ 3623828 h 3754581"/>
                    <a:gd name="connsiteX27" fmla="*/ 261507 w 4021836"/>
                    <a:gd name="connsiteY27" fmla="*/ 3493074 h 3754581"/>
                    <a:gd name="connsiteX0" fmla="*/ 130753 w 4021836"/>
                    <a:gd name="connsiteY0" fmla="*/ 3754581 h 3754581"/>
                    <a:gd name="connsiteX1" fmla="*/ 261506 w 4021836"/>
                    <a:gd name="connsiteY1" fmla="*/ 3623828 h 3754581"/>
                    <a:gd name="connsiteX2" fmla="*/ 130753 w 4021836"/>
                    <a:gd name="connsiteY2" fmla="*/ 3623828 h 3754581"/>
                    <a:gd name="connsiteX3" fmla="*/ 196130 w 4021836"/>
                    <a:gd name="connsiteY3" fmla="*/ 3558451 h 3754581"/>
                    <a:gd name="connsiteX4" fmla="*/ 130753 w 4021836"/>
                    <a:gd name="connsiteY4" fmla="*/ 3493074 h 3754581"/>
                    <a:gd name="connsiteX5" fmla="*/ 261507 w 4021836"/>
                    <a:gd name="connsiteY5" fmla="*/ 3493074 h 3754581"/>
                    <a:gd name="connsiteX6" fmla="*/ 261507 w 4021836"/>
                    <a:gd name="connsiteY6" fmla="*/ 130753 h 3754581"/>
                    <a:gd name="connsiteX7" fmla="*/ 392260 w 4021836"/>
                    <a:gd name="connsiteY7" fmla="*/ 0 h 3754581"/>
                    <a:gd name="connsiteX8" fmla="*/ 3891083 w 4021836"/>
                    <a:gd name="connsiteY8" fmla="*/ 0 h 3754581"/>
                    <a:gd name="connsiteX9" fmla="*/ 4021836 w 4021836"/>
                    <a:gd name="connsiteY9" fmla="*/ 130753 h 3754581"/>
                    <a:gd name="connsiteX10" fmla="*/ 3891083 w 4021836"/>
                    <a:gd name="connsiteY10" fmla="*/ 261506 h 3754581"/>
                    <a:gd name="connsiteX11" fmla="*/ 3760329 w 4021836"/>
                    <a:gd name="connsiteY11" fmla="*/ 261507 h 3754581"/>
                    <a:gd name="connsiteX12" fmla="*/ 3760329 w 4021836"/>
                    <a:gd name="connsiteY12" fmla="*/ 3623828 h 3754581"/>
                    <a:gd name="connsiteX13" fmla="*/ 3629576 w 4021836"/>
                    <a:gd name="connsiteY13" fmla="*/ 3754581 h 3754581"/>
                    <a:gd name="connsiteX14" fmla="*/ 130753 w 4021836"/>
                    <a:gd name="connsiteY14" fmla="*/ 3754581 h 3754581"/>
                    <a:gd name="connsiteX15" fmla="*/ 523013 w 4021836"/>
                    <a:gd name="connsiteY15" fmla="*/ 130753 h 3754581"/>
                    <a:gd name="connsiteX16" fmla="*/ 392260 w 4021836"/>
                    <a:gd name="connsiteY16" fmla="*/ 261506 h 3754581"/>
                    <a:gd name="connsiteX17" fmla="*/ 326883 w 4021836"/>
                    <a:gd name="connsiteY17" fmla="*/ 196129 h 3754581"/>
                    <a:gd name="connsiteX18" fmla="*/ 392260 w 4021836"/>
                    <a:gd name="connsiteY18" fmla="*/ 130752 h 3754581"/>
                    <a:gd name="connsiteX19" fmla="*/ 523013 w 4021836"/>
                    <a:gd name="connsiteY19" fmla="*/ 130753 h 3754581"/>
                    <a:gd name="connsiteX0" fmla="*/ 523013 w 4021836"/>
                    <a:gd name="connsiteY0" fmla="*/ 130753 h 3754581"/>
                    <a:gd name="connsiteX1" fmla="*/ 392260 w 4021836"/>
                    <a:gd name="connsiteY1" fmla="*/ 261506 h 3754581"/>
                    <a:gd name="connsiteX2" fmla="*/ 326883 w 4021836"/>
                    <a:gd name="connsiteY2" fmla="*/ 196129 h 3754581"/>
                    <a:gd name="connsiteX3" fmla="*/ 392260 w 4021836"/>
                    <a:gd name="connsiteY3" fmla="*/ 130752 h 3754581"/>
                    <a:gd name="connsiteX4" fmla="*/ 523013 w 4021836"/>
                    <a:gd name="connsiteY4" fmla="*/ 130753 h 3754581"/>
                    <a:gd name="connsiteX5" fmla="*/ 261507 w 4021836"/>
                    <a:gd name="connsiteY5" fmla="*/ 3623828 h 3754581"/>
                    <a:gd name="connsiteX6" fmla="*/ 130754 w 4021836"/>
                    <a:gd name="connsiteY6" fmla="*/ 3754581 h 3754581"/>
                    <a:gd name="connsiteX7" fmla="*/ 1 w 4021836"/>
                    <a:gd name="connsiteY7" fmla="*/ 3623828 h 3754581"/>
                    <a:gd name="connsiteX8" fmla="*/ 130754 w 4021836"/>
                    <a:gd name="connsiteY8" fmla="*/ 3493075 h 3754581"/>
                    <a:gd name="connsiteX9" fmla="*/ 196131 w 4021836"/>
                    <a:gd name="connsiteY9" fmla="*/ 3558452 h 3754581"/>
                    <a:gd name="connsiteX10" fmla="*/ 130754 w 4021836"/>
                    <a:gd name="connsiteY10" fmla="*/ 3623829 h 3754581"/>
                    <a:gd name="connsiteX11" fmla="*/ 261507 w 4021836"/>
                    <a:gd name="connsiteY11" fmla="*/ 3623828 h 3754581"/>
                    <a:gd name="connsiteX0" fmla="*/ 261507 w 4021836"/>
                    <a:gd name="connsiteY0" fmla="*/ 3493074 h 3754581"/>
                    <a:gd name="connsiteX1" fmla="*/ 261507 w 4021836"/>
                    <a:gd name="connsiteY1" fmla="*/ 130753 h 3754581"/>
                    <a:gd name="connsiteX2" fmla="*/ 392260 w 4021836"/>
                    <a:gd name="connsiteY2" fmla="*/ 0 h 3754581"/>
                    <a:gd name="connsiteX3" fmla="*/ 3891083 w 4021836"/>
                    <a:gd name="connsiteY3" fmla="*/ 0 h 3754581"/>
                    <a:gd name="connsiteX4" fmla="*/ 3980273 w 4021836"/>
                    <a:gd name="connsiteY4" fmla="*/ 130753 h 3754581"/>
                    <a:gd name="connsiteX5" fmla="*/ 3891083 w 4021836"/>
                    <a:gd name="connsiteY5" fmla="*/ 261506 h 3754581"/>
                    <a:gd name="connsiteX6" fmla="*/ 3760329 w 4021836"/>
                    <a:gd name="connsiteY6" fmla="*/ 261507 h 3754581"/>
                    <a:gd name="connsiteX7" fmla="*/ 3760329 w 4021836"/>
                    <a:gd name="connsiteY7" fmla="*/ 3623828 h 3754581"/>
                    <a:gd name="connsiteX8" fmla="*/ 3629576 w 4021836"/>
                    <a:gd name="connsiteY8" fmla="*/ 3754581 h 3754581"/>
                    <a:gd name="connsiteX9" fmla="*/ 130753 w 4021836"/>
                    <a:gd name="connsiteY9" fmla="*/ 3754581 h 3754581"/>
                    <a:gd name="connsiteX10" fmla="*/ 0 w 4021836"/>
                    <a:gd name="connsiteY10" fmla="*/ 3623828 h 3754581"/>
                    <a:gd name="connsiteX11" fmla="*/ 130753 w 4021836"/>
                    <a:gd name="connsiteY11" fmla="*/ 3493075 h 3754581"/>
                    <a:gd name="connsiteX12" fmla="*/ 261507 w 4021836"/>
                    <a:gd name="connsiteY12" fmla="*/ 3493074 h 3754581"/>
                    <a:gd name="connsiteX13" fmla="*/ 392260 w 4021836"/>
                    <a:gd name="connsiteY13" fmla="*/ 0 h 3754581"/>
                    <a:gd name="connsiteX14" fmla="*/ 523013 w 4021836"/>
                    <a:gd name="connsiteY14" fmla="*/ 130753 h 3754581"/>
                    <a:gd name="connsiteX15" fmla="*/ 392260 w 4021836"/>
                    <a:gd name="connsiteY15" fmla="*/ 261506 h 3754581"/>
                    <a:gd name="connsiteX16" fmla="*/ 326883 w 4021836"/>
                    <a:gd name="connsiteY16" fmla="*/ 196129 h 3754581"/>
                    <a:gd name="connsiteX17" fmla="*/ 392260 w 4021836"/>
                    <a:gd name="connsiteY17" fmla="*/ 130752 h 3754581"/>
                    <a:gd name="connsiteX18" fmla="*/ 523013 w 4021836"/>
                    <a:gd name="connsiteY18" fmla="*/ 130753 h 3754581"/>
                    <a:gd name="connsiteX19" fmla="*/ 3760329 w 4021836"/>
                    <a:gd name="connsiteY19" fmla="*/ 261507 h 3754581"/>
                    <a:gd name="connsiteX20" fmla="*/ 392260 w 4021836"/>
                    <a:gd name="connsiteY20" fmla="*/ 261507 h 3754581"/>
                    <a:gd name="connsiteX21" fmla="*/ 130753 w 4021836"/>
                    <a:gd name="connsiteY21" fmla="*/ 3493074 h 3754581"/>
                    <a:gd name="connsiteX22" fmla="*/ 196130 w 4021836"/>
                    <a:gd name="connsiteY22" fmla="*/ 3558451 h 3754581"/>
                    <a:gd name="connsiteX23" fmla="*/ 130753 w 4021836"/>
                    <a:gd name="connsiteY23" fmla="*/ 3623828 h 3754581"/>
                    <a:gd name="connsiteX24" fmla="*/ 261507 w 4021836"/>
                    <a:gd name="connsiteY24" fmla="*/ 3623828 h 3754581"/>
                    <a:gd name="connsiteX25" fmla="*/ 130753 w 4021836"/>
                    <a:gd name="connsiteY25" fmla="*/ 3754581 h 3754581"/>
                    <a:gd name="connsiteX26" fmla="*/ 261506 w 4021836"/>
                    <a:gd name="connsiteY26" fmla="*/ 3623828 h 3754581"/>
                    <a:gd name="connsiteX27" fmla="*/ 261507 w 4021836"/>
                    <a:gd name="connsiteY27" fmla="*/ 3493074 h 3754581"/>
                    <a:gd name="connsiteX0" fmla="*/ 144608 w 4035691"/>
                    <a:gd name="connsiteY0" fmla="*/ 3754581 h 3754581"/>
                    <a:gd name="connsiteX1" fmla="*/ 275361 w 4035691"/>
                    <a:gd name="connsiteY1" fmla="*/ 3623828 h 3754581"/>
                    <a:gd name="connsiteX2" fmla="*/ 144608 w 4035691"/>
                    <a:gd name="connsiteY2" fmla="*/ 3623828 h 3754581"/>
                    <a:gd name="connsiteX3" fmla="*/ 209985 w 4035691"/>
                    <a:gd name="connsiteY3" fmla="*/ 3558451 h 3754581"/>
                    <a:gd name="connsiteX4" fmla="*/ 144608 w 4035691"/>
                    <a:gd name="connsiteY4" fmla="*/ 3493074 h 3754581"/>
                    <a:gd name="connsiteX5" fmla="*/ 275362 w 4035691"/>
                    <a:gd name="connsiteY5" fmla="*/ 3493074 h 3754581"/>
                    <a:gd name="connsiteX6" fmla="*/ 275362 w 4035691"/>
                    <a:gd name="connsiteY6" fmla="*/ 130753 h 3754581"/>
                    <a:gd name="connsiteX7" fmla="*/ 406115 w 4035691"/>
                    <a:gd name="connsiteY7" fmla="*/ 0 h 3754581"/>
                    <a:gd name="connsiteX8" fmla="*/ 3904938 w 4035691"/>
                    <a:gd name="connsiteY8" fmla="*/ 0 h 3754581"/>
                    <a:gd name="connsiteX9" fmla="*/ 4035691 w 4035691"/>
                    <a:gd name="connsiteY9" fmla="*/ 130753 h 3754581"/>
                    <a:gd name="connsiteX10" fmla="*/ 3904938 w 4035691"/>
                    <a:gd name="connsiteY10" fmla="*/ 261506 h 3754581"/>
                    <a:gd name="connsiteX11" fmla="*/ 3774184 w 4035691"/>
                    <a:gd name="connsiteY11" fmla="*/ 261507 h 3754581"/>
                    <a:gd name="connsiteX12" fmla="*/ 3774184 w 4035691"/>
                    <a:gd name="connsiteY12" fmla="*/ 3623828 h 3754581"/>
                    <a:gd name="connsiteX13" fmla="*/ 3643431 w 4035691"/>
                    <a:gd name="connsiteY13" fmla="*/ 3754581 h 3754581"/>
                    <a:gd name="connsiteX14" fmla="*/ 144608 w 4035691"/>
                    <a:gd name="connsiteY14" fmla="*/ 3754581 h 3754581"/>
                    <a:gd name="connsiteX15" fmla="*/ 536868 w 4035691"/>
                    <a:gd name="connsiteY15" fmla="*/ 130753 h 3754581"/>
                    <a:gd name="connsiteX16" fmla="*/ 406115 w 4035691"/>
                    <a:gd name="connsiteY16" fmla="*/ 261506 h 3754581"/>
                    <a:gd name="connsiteX17" fmla="*/ 340738 w 4035691"/>
                    <a:gd name="connsiteY17" fmla="*/ 196129 h 3754581"/>
                    <a:gd name="connsiteX18" fmla="*/ 406115 w 4035691"/>
                    <a:gd name="connsiteY18" fmla="*/ 130752 h 3754581"/>
                    <a:gd name="connsiteX19" fmla="*/ 536868 w 4035691"/>
                    <a:gd name="connsiteY19" fmla="*/ 130753 h 3754581"/>
                    <a:gd name="connsiteX0" fmla="*/ 536868 w 4035691"/>
                    <a:gd name="connsiteY0" fmla="*/ 130753 h 3754581"/>
                    <a:gd name="connsiteX1" fmla="*/ 406115 w 4035691"/>
                    <a:gd name="connsiteY1" fmla="*/ 261506 h 3754581"/>
                    <a:gd name="connsiteX2" fmla="*/ 340738 w 4035691"/>
                    <a:gd name="connsiteY2" fmla="*/ 196129 h 3754581"/>
                    <a:gd name="connsiteX3" fmla="*/ 406115 w 4035691"/>
                    <a:gd name="connsiteY3" fmla="*/ 130752 h 3754581"/>
                    <a:gd name="connsiteX4" fmla="*/ 536868 w 4035691"/>
                    <a:gd name="connsiteY4" fmla="*/ 130753 h 3754581"/>
                    <a:gd name="connsiteX5" fmla="*/ 275362 w 4035691"/>
                    <a:gd name="connsiteY5" fmla="*/ 3623828 h 3754581"/>
                    <a:gd name="connsiteX6" fmla="*/ 144609 w 4035691"/>
                    <a:gd name="connsiteY6" fmla="*/ 3754581 h 3754581"/>
                    <a:gd name="connsiteX7" fmla="*/ 13856 w 4035691"/>
                    <a:gd name="connsiteY7" fmla="*/ 3623828 h 3754581"/>
                    <a:gd name="connsiteX8" fmla="*/ 144609 w 4035691"/>
                    <a:gd name="connsiteY8" fmla="*/ 3493075 h 3754581"/>
                    <a:gd name="connsiteX9" fmla="*/ 209986 w 4035691"/>
                    <a:gd name="connsiteY9" fmla="*/ 3558452 h 3754581"/>
                    <a:gd name="connsiteX10" fmla="*/ 144609 w 4035691"/>
                    <a:gd name="connsiteY10" fmla="*/ 3623829 h 3754581"/>
                    <a:gd name="connsiteX11" fmla="*/ 275362 w 4035691"/>
                    <a:gd name="connsiteY11" fmla="*/ 3623828 h 3754581"/>
                    <a:gd name="connsiteX0" fmla="*/ 275362 w 4035691"/>
                    <a:gd name="connsiteY0" fmla="*/ 3493074 h 3754581"/>
                    <a:gd name="connsiteX1" fmla="*/ 275362 w 4035691"/>
                    <a:gd name="connsiteY1" fmla="*/ 130753 h 3754581"/>
                    <a:gd name="connsiteX2" fmla="*/ 406115 w 4035691"/>
                    <a:gd name="connsiteY2" fmla="*/ 0 h 3754581"/>
                    <a:gd name="connsiteX3" fmla="*/ 3904938 w 4035691"/>
                    <a:gd name="connsiteY3" fmla="*/ 0 h 3754581"/>
                    <a:gd name="connsiteX4" fmla="*/ 3994128 w 4035691"/>
                    <a:gd name="connsiteY4" fmla="*/ 130753 h 3754581"/>
                    <a:gd name="connsiteX5" fmla="*/ 3904938 w 4035691"/>
                    <a:gd name="connsiteY5" fmla="*/ 261506 h 3754581"/>
                    <a:gd name="connsiteX6" fmla="*/ 3774184 w 4035691"/>
                    <a:gd name="connsiteY6" fmla="*/ 261507 h 3754581"/>
                    <a:gd name="connsiteX7" fmla="*/ 3774184 w 4035691"/>
                    <a:gd name="connsiteY7" fmla="*/ 3623828 h 3754581"/>
                    <a:gd name="connsiteX8" fmla="*/ 3643431 w 4035691"/>
                    <a:gd name="connsiteY8" fmla="*/ 3754581 h 3754581"/>
                    <a:gd name="connsiteX9" fmla="*/ 144608 w 4035691"/>
                    <a:gd name="connsiteY9" fmla="*/ 3754581 h 3754581"/>
                    <a:gd name="connsiteX10" fmla="*/ 0 w 4035691"/>
                    <a:gd name="connsiteY10" fmla="*/ 3623828 h 3754581"/>
                    <a:gd name="connsiteX11" fmla="*/ 144608 w 4035691"/>
                    <a:gd name="connsiteY11" fmla="*/ 3493075 h 3754581"/>
                    <a:gd name="connsiteX12" fmla="*/ 275362 w 4035691"/>
                    <a:gd name="connsiteY12" fmla="*/ 3493074 h 3754581"/>
                    <a:gd name="connsiteX13" fmla="*/ 406115 w 4035691"/>
                    <a:gd name="connsiteY13" fmla="*/ 0 h 3754581"/>
                    <a:gd name="connsiteX14" fmla="*/ 536868 w 4035691"/>
                    <a:gd name="connsiteY14" fmla="*/ 130753 h 3754581"/>
                    <a:gd name="connsiteX15" fmla="*/ 406115 w 4035691"/>
                    <a:gd name="connsiteY15" fmla="*/ 261506 h 3754581"/>
                    <a:gd name="connsiteX16" fmla="*/ 340738 w 4035691"/>
                    <a:gd name="connsiteY16" fmla="*/ 196129 h 3754581"/>
                    <a:gd name="connsiteX17" fmla="*/ 406115 w 4035691"/>
                    <a:gd name="connsiteY17" fmla="*/ 130752 h 3754581"/>
                    <a:gd name="connsiteX18" fmla="*/ 536868 w 4035691"/>
                    <a:gd name="connsiteY18" fmla="*/ 130753 h 3754581"/>
                    <a:gd name="connsiteX19" fmla="*/ 3774184 w 4035691"/>
                    <a:gd name="connsiteY19" fmla="*/ 261507 h 3754581"/>
                    <a:gd name="connsiteX20" fmla="*/ 406115 w 4035691"/>
                    <a:gd name="connsiteY20" fmla="*/ 261507 h 3754581"/>
                    <a:gd name="connsiteX21" fmla="*/ 144608 w 4035691"/>
                    <a:gd name="connsiteY21" fmla="*/ 3493074 h 3754581"/>
                    <a:gd name="connsiteX22" fmla="*/ 209985 w 4035691"/>
                    <a:gd name="connsiteY22" fmla="*/ 3558451 h 3754581"/>
                    <a:gd name="connsiteX23" fmla="*/ 144608 w 4035691"/>
                    <a:gd name="connsiteY23" fmla="*/ 3623828 h 3754581"/>
                    <a:gd name="connsiteX24" fmla="*/ 275362 w 4035691"/>
                    <a:gd name="connsiteY24" fmla="*/ 3623828 h 3754581"/>
                    <a:gd name="connsiteX25" fmla="*/ 144608 w 4035691"/>
                    <a:gd name="connsiteY25" fmla="*/ 3754581 h 3754581"/>
                    <a:gd name="connsiteX26" fmla="*/ 275361 w 4035691"/>
                    <a:gd name="connsiteY26" fmla="*/ 3623828 h 3754581"/>
                    <a:gd name="connsiteX27" fmla="*/ 275362 w 4035691"/>
                    <a:gd name="connsiteY27" fmla="*/ 3493074 h 375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35691" h="3754581" stroke="0" extrusionOk="0">
                      <a:moveTo>
                        <a:pt x="144608" y="3754581"/>
                      </a:moveTo>
                      <a:cubicBezTo>
                        <a:pt x="216821" y="3754581"/>
                        <a:pt x="275361" y="3696041"/>
                        <a:pt x="275361" y="3623828"/>
                      </a:cubicBezTo>
                      <a:lnTo>
                        <a:pt x="144608" y="3623828"/>
                      </a:lnTo>
                      <a:cubicBezTo>
                        <a:pt x="180715" y="3623828"/>
                        <a:pt x="209985" y="3594558"/>
                        <a:pt x="209985" y="3558451"/>
                      </a:cubicBezTo>
                      <a:cubicBezTo>
                        <a:pt x="209985" y="3522344"/>
                        <a:pt x="180715" y="3493074"/>
                        <a:pt x="144608" y="3493074"/>
                      </a:cubicBezTo>
                      <a:lnTo>
                        <a:pt x="275362" y="3493074"/>
                      </a:lnTo>
                      <a:lnTo>
                        <a:pt x="275362" y="130753"/>
                      </a:lnTo>
                      <a:cubicBezTo>
                        <a:pt x="275362" y="58540"/>
                        <a:pt x="333902" y="0"/>
                        <a:pt x="406115" y="0"/>
                      </a:cubicBezTo>
                      <a:lnTo>
                        <a:pt x="3904938" y="0"/>
                      </a:lnTo>
                      <a:cubicBezTo>
                        <a:pt x="3977151" y="0"/>
                        <a:pt x="4035691" y="58540"/>
                        <a:pt x="4035691" y="130753"/>
                      </a:cubicBezTo>
                      <a:cubicBezTo>
                        <a:pt x="4035691" y="202966"/>
                        <a:pt x="3977151" y="261506"/>
                        <a:pt x="3904938" y="261506"/>
                      </a:cubicBezTo>
                      <a:lnTo>
                        <a:pt x="3774184" y="261507"/>
                      </a:lnTo>
                      <a:lnTo>
                        <a:pt x="3774184" y="3623828"/>
                      </a:lnTo>
                      <a:cubicBezTo>
                        <a:pt x="3774184" y="3696041"/>
                        <a:pt x="3715644" y="3754581"/>
                        <a:pt x="3643431" y="3754581"/>
                      </a:cubicBezTo>
                      <a:lnTo>
                        <a:pt x="144608" y="3754581"/>
                      </a:lnTo>
                      <a:close/>
                      <a:moveTo>
                        <a:pt x="536868" y="130753"/>
                      </a:moveTo>
                      <a:cubicBezTo>
                        <a:pt x="536868" y="202966"/>
                        <a:pt x="478328" y="261506"/>
                        <a:pt x="406115" y="261506"/>
                      </a:cubicBezTo>
                      <a:cubicBezTo>
                        <a:pt x="370008" y="261506"/>
                        <a:pt x="340738" y="232236"/>
                        <a:pt x="340738" y="196129"/>
                      </a:cubicBezTo>
                      <a:cubicBezTo>
                        <a:pt x="340738" y="160022"/>
                        <a:pt x="370008" y="130752"/>
                        <a:pt x="406115" y="130752"/>
                      </a:cubicBezTo>
                      <a:lnTo>
                        <a:pt x="536868" y="130753"/>
                      </a:lnTo>
                      <a:close/>
                    </a:path>
                    <a:path w="4035691" h="3754581" fill="darkenLess" stroke="0" extrusionOk="0">
                      <a:moveTo>
                        <a:pt x="536868" y="130753"/>
                      </a:moveTo>
                      <a:cubicBezTo>
                        <a:pt x="536868" y="202966"/>
                        <a:pt x="478328" y="261506"/>
                        <a:pt x="406115" y="261506"/>
                      </a:cubicBezTo>
                      <a:cubicBezTo>
                        <a:pt x="370008" y="261506"/>
                        <a:pt x="340738" y="232236"/>
                        <a:pt x="340738" y="196129"/>
                      </a:cubicBezTo>
                      <a:cubicBezTo>
                        <a:pt x="340738" y="160022"/>
                        <a:pt x="370008" y="130752"/>
                        <a:pt x="406115" y="130752"/>
                      </a:cubicBezTo>
                      <a:lnTo>
                        <a:pt x="536868" y="130753"/>
                      </a:lnTo>
                      <a:close/>
                      <a:moveTo>
                        <a:pt x="275362" y="3623828"/>
                      </a:moveTo>
                      <a:cubicBezTo>
                        <a:pt x="275362" y="3696041"/>
                        <a:pt x="216822" y="3754581"/>
                        <a:pt x="144609" y="3754581"/>
                      </a:cubicBezTo>
                      <a:cubicBezTo>
                        <a:pt x="72396" y="3754581"/>
                        <a:pt x="13856" y="3696041"/>
                        <a:pt x="13856" y="3623828"/>
                      </a:cubicBezTo>
                      <a:cubicBezTo>
                        <a:pt x="13856" y="3551615"/>
                        <a:pt x="72396" y="3493075"/>
                        <a:pt x="144609" y="3493075"/>
                      </a:cubicBezTo>
                      <a:cubicBezTo>
                        <a:pt x="180716" y="3493075"/>
                        <a:pt x="209986" y="3522345"/>
                        <a:pt x="209986" y="3558452"/>
                      </a:cubicBezTo>
                      <a:cubicBezTo>
                        <a:pt x="209986" y="3594559"/>
                        <a:pt x="180716" y="3623829"/>
                        <a:pt x="144609" y="3623829"/>
                      </a:cubicBezTo>
                      <a:lnTo>
                        <a:pt x="275362" y="3623828"/>
                      </a:lnTo>
                      <a:close/>
                    </a:path>
                    <a:path w="4035691" h="3754581" fill="none" extrusionOk="0">
                      <a:moveTo>
                        <a:pt x="275362" y="3493074"/>
                      </a:moveTo>
                      <a:lnTo>
                        <a:pt x="275362" y="130753"/>
                      </a:lnTo>
                      <a:cubicBezTo>
                        <a:pt x="275362" y="58540"/>
                        <a:pt x="333902" y="0"/>
                        <a:pt x="406115" y="0"/>
                      </a:cubicBezTo>
                      <a:lnTo>
                        <a:pt x="3904938" y="0"/>
                      </a:lnTo>
                      <a:cubicBezTo>
                        <a:pt x="3977151" y="0"/>
                        <a:pt x="3994128" y="58540"/>
                        <a:pt x="3994128" y="130753"/>
                      </a:cubicBezTo>
                      <a:cubicBezTo>
                        <a:pt x="3994128" y="202966"/>
                        <a:pt x="3977151" y="261506"/>
                        <a:pt x="3904938" y="261506"/>
                      </a:cubicBezTo>
                      <a:lnTo>
                        <a:pt x="3774184" y="261507"/>
                      </a:lnTo>
                      <a:lnTo>
                        <a:pt x="3774184" y="3623828"/>
                      </a:lnTo>
                      <a:cubicBezTo>
                        <a:pt x="3774184" y="3696041"/>
                        <a:pt x="3715644" y="3754581"/>
                        <a:pt x="3643431" y="3754581"/>
                      </a:cubicBezTo>
                      <a:lnTo>
                        <a:pt x="144608" y="3754581"/>
                      </a:lnTo>
                      <a:cubicBezTo>
                        <a:pt x="72395" y="3754581"/>
                        <a:pt x="0" y="3696041"/>
                        <a:pt x="0" y="3623828"/>
                      </a:cubicBezTo>
                      <a:cubicBezTo>
                        <a:pt x="0" y="3551615"/>
                        <a:pt x="72395" y="3493075"/>
                        <a:pt x="144608" y="3493075"/>
                      </a:cubicBezTo>
                      <a:lnTo>
                        <a:pt x="275362" y="3493074"/>
                      </a:lnTo>
                      <a:close/>
                      <a:moveTo>
                        <a:pt x="406115" y="0"/>
                      </a:moveTo>
                      <a:cubicBezTo>
                        <a:pt x="478328" y="0"/>
                        <a:pt x="536868" y="58540"/>
                        <a:pt x="536868" y="130753"/>
                      </a:cubicBezTo>
                      <a:cubicBezTo>
                        <a:pt x="536868" y="202966"/>
                        <a:pt x="478328" y="261506"/>
                        <a:pt x="406115" y="261506"/>
                      </a:cubicBezTo>
                      <a:cubicBezTo>
                        <a:pt x="370008" y="261506"/>
                        <a:pt x="340738" y="232236"/>
                        <a:pt x="340738" y="196129"/>
                      </a:cubicBezTo>
                      <a:cubicBezTo>
                        <a:pt x="340738" y="160022"/>
                        <a:pt x="370008" y="130752"/>
                        <a:pt x="406115" y="130752"/>
                      </a:cubicBezTo>
                      <a:lnTo>
                        <a:pt x="536868" y="130753"/>
                      </a:lnTo>
                      <a:moveTo>
                        <a:pt x="3774184" y="261507"/>
                      </a:moveTo>
                      <a:lnTo>
                        <a:pt x="406115" y="261507"/>
                      </a:lnTo>
                      <a:moveTo>
                        <a:pt x="144608" y="3493074"/>
                      </a:moveTo>
                      <a:cubicBezTo>
                        <a:pt x="180715" y="3493074"/>
                        <a:pt x="209985" y="3522344"/>
                        <a:pt x="209985" y="3558451"/>
                      </a:cubicBezTo>
                      <a:cubicBezTo>
                        <a:pt x="209985" y="3594558"/>
                        <a:pt x="180715" y="3623828"/>
                        <a:pt x="144608" y="3623828"/>
                      </a:cubicBezTo>
                      <a:lnTo>
                        <a:pt x="275362" y="3623828"/>
                      </a:lnTo>
                      <a:moveTo>
                        <a:pt x="144608" y="3754581"/>
                      </a:moveTo>
                      <a:cubicBezTo>
                        <a:pt x="216821" y="3754581"/>
                        <a:pt x="275361" y="3696041"/>
                        <a:pt x="275361" y="3623828"/>
                      </a:cubicBezTo>
                      <a:cubicBezTo>
                        <a:pt x="275361" y="3580243"/>
                        <a:pt x="275362" y="3536659"/>
                        <a:pt x="275362" y="3493074"/>
                      </a:cubicBezTo>
                    </a:path>
                  </a:pathLst>
                </a:custGeom>
                <a:solidFill>
                  <a:srgbClr val="E63AC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580779" y="3576646"/>
                  <a:ext cx="2777985" cy="2576803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</a:t>
                  </a:r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ঃ </a:t>
                  </a:r>
                  <a:r>
                    <a:rPr lang="en-US" sz="32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দ্বিতীয়</a:t>
                  </a:r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IN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বাংলা</a:t>
                  </a:r>
                </a:p>
                <a:p>
                  <a:r>
                    <a:rPr lang="bn-IN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শিরোনামঃ “ট্রেন” </a:t>
                  </a:r>
                </a:p>
                <a:p>
                  <a:r>
                    <a:rPr lang="bn-IN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সময়ঃ৪০ মিনিট </a:t>
                  </a:r>
                  <a:endPara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তারিখঃ </a:t>
                  </a:r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21</a:t>
                  </a:r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/</a:t>
                  </a:r>
                  <a:r>
                    <a:rPr lang="en-US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১2</a:t>
                  </a:r>
                  <a:r>
                    <a:rPr lang="bn-BD" sz="32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/২০১৯ ইং</a:t>
                  </a:r>
                  <a:endPara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2990" t="1484" r="3618" b="2965"/>
            <a:stretch/>
          </p:blipFill>
          <p:spPr>
            <a:xfrm>
              <a:off x="8585970" y="443343"/>
              <a:ext cx="2539230" cy="253538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00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394" y="443345"/>
              <a:ext cx="2485095" cy="253538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00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6" r="7726"/>
            <a:stretch/>
          </p:blipFill>
          <p:spPr>
            <a:xfrm>
              <a:off x="5347855" y="3441011"/>
              <a:ext cx="1565563" cy="2784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1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943" y="399588"/>
            <a:ext cx="3619391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362317"/>
            <a:ext cx="9526" cy="133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698" y="2024748"/>
            <a:ext cx="1143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600" dirty="0" smtClean="0">
                <a:solidFill>
                  <a:srgbClr val="E63AC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 শব্দে ব্যবহৃত বাংলা যুক্তবর্ণের ধ্বনি স্পষ্ট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২.২.২ কবিতার বিষয়ে প্রশ্নের উত্তর 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১.৩.১ যুক্তব্যঞ্জন পড়তে পারবে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২.১.২ প্রমিত উচ্চারণে কবিতা পড়তে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২.২.২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কবিতা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1782" y="369513"/>
            <a:ext cx="11249891" cy="699662"/>
            <a:chOff x="346363" y="505691"/>
            <a:chExt cx="8659092" cy="646331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ound Diagonal Corner Rectangle 4"/>
            <p:cNvSpPr/>
            <p:nvPr/>
          </p:nvSpPr>
          <p:spPr>
            <a:xfrm>
              <a:off x="346363" y="505692"/>
              <a:ext cx="8659092" cy="646330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5670" y="505691"/>
              <a:ext cx="6497782" cy="64633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আমরা কিছু ছবি দেখি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3387"/>
          <a:stretch/>
        </p:blipFill>
        <p:spPr>
          <a:xfrm>
            <a:off x="398278" y="1108364"/>
            <a:ext cx="5278582" cy="5406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75" y="1069175"/>
            <a:ext cx="5638801" cy="5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1" y="4785089"/>
            <a:ext cx="11390809" cy="1754326"/>
          </a:xfrm>
          <a:prstGeom prst="rect">
            <a:avLst/>
          </a:prstGeom>
          <a:solidFill>
            <a:srgbClr val="FF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পাচ্ছি ?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*কে কে ট্রেনে চড়েছ?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*ট্রেন চড়তে কেমন লেগেছে?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4717"/>
          <a:stretch/>
        </p:blipFill>
        <p:spPr>
          <a:xfrm>
            <a:off x="365761" y="387258"/>
            <a:ext cx="11390810" cy="427618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82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8655" y="360218"/>
            <a:ext cx="11457709" cy="6151418"/>
            <a:chOff x="318655" y="360218"/>
            <a:chExt cx="11457709" cy="61514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55" y="360218"/>
              <a:ext cx="11457709" cy="61514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4069" y="360218"/>
              <a:ext cx="11402295" cy="20313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পাঠঃ ট্রেন</a:t>
              </a:r>
            </a:p>
            <a:p>
              <a:pPr algn="ctr"/>
              <a:r>
                <a:rPr lang="bn-IN" sz="5400" b="1" i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(ঝক ঝকাঝক............পেরুলেই বন)</a:t>
              </a:r>
              <a:endParaRPr lang="bn-IN" sz="54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2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3" r="45339"/>
          <a:stretch/>
        </p:blipFill>
        <p:spPr>
          <a:xfrm>
            <a:off x="3172692" y="110838"/>
            <a:ext cx="6151418" cy="4194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6219" y="4475018"/>
            <a:ext cx="6941127" cy="21852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শামসুর রাহমান</a:t>
            </a:r>
          </a:p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জন্ম-২৩ অক্টোবর, ১৯২৯ খ্রি.</a:t>
            </a:r>
          </a:p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মৃত্যু-১৭ আগস্ট, ২০০৬ খ্রি.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952" y="4568051"/>
            <a:ext cx="1145612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ঝক ঝকাঝক ট্রেন চলেছে,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দুপুরে অই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7" y="330113"/>
            <a:ext cx="3515884" cy="409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4" y="330113"/>
            <a:ext cx="3762103" cy="4098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20" y="330113"/>
            <a:ext cx="3604161" cy="40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836" y="180109"/>
            <a:ext cx="11720946" cy="4225636"/>
            <a:chOff x="110836" y="180109"/>
            <a:chExt cx="11720946" cy="36013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6" y="180109"/>
              <a:ext cx="5624946" cy="36013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82" y="180109"/>
              <a:ext cx="6096000" cy="360131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6151" y="4666313"/>
            <a:ext cx="11623963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 চলেছে, ট্রেন চলেছে,</a:t>
            </a:r>
          </a:p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ট্রেনের বাড়ি কই?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273</Words>
  <Application>Microsoft Office PowerPoint</Application>
  <PresentationFormat>Widescreen</PresentationFormat>
  <Paragraphs>63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Dattagram GPS</cp:lastModifiedBy>
  <cp:revision>107</cp:revision>
  <dcterms:created xsi:type="dcterms:W3CDTF">2018-05-19T15:52:40Z</dcterms:created>
  <dcterms:modified xsi:type="dcterms:W3CDTF">2019-12-30T15:47:58Z</dcterms:modified>
</cp:coreProperties>
</file>