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83" r:id="rId2"/>
    <p:sldId id="276" r:id="rId3"/>
    <p:sldId id="295" r:id="rId4"/>
    <p:sldId id="277" r:id="rId5"/>
    <p:sldId id="278" r:id="rId6"/>
    <p:sldId id="303" r:id="rId7"/>
    <p:sldId id="260" r:id="rId8"/>
    <p:sldId id="297" r:id="rId9"/>
    <p:sldId id="261" r:id="rId10"/>
    <p:sldId id="288" r:id="rId11"/>
    <p:sldId id="262" r:id="rId12"/>
    <p:sldId id="285" r:id="rId13"/>
    <p:sldId id="286" r:id="rId14"/>
    <p:sldId id="289" r:id="rId15"/>
    <p:sldId id="272" r:id="rId16"/>
    <p:sldId id="280" r:id="rId17"/>
    <p:sldId id="281" r:id="rId18"/>
  </p:sldIdLst>
  <p:sldSz cx="11430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1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6049E-3CDF-4DA0-9052-F809B06DF07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5AEA2-91C8-4725-8177-FC377E686648}" type="pres">
      <dgm:prSet presAssocID="{91C6049E-3CDF-4DA0-9052-F809B06DF07A}" presName="Name0" presStyleCnt="0">
        <dgm:presLayoutVars>
          <dgm:dir/>
          <dgm:resizeHandles val="exact"/>
        </dgm:presLayoutVars>
      </dgm:prSet>
      <dgm:spPr/>
    </dgm:pt>
  </dgm:ptLst>
  <dgm:cxnLst>
    <dgm:cxn modelId="{8125925F-EF7D-408F-B71A-90681A3C6D6C}" type="presOf" srcId="{91C6049E-3CDF-4DA0-9052-F809B06DF07A}" destId="{12F5AEA2-91C8-4725-8177-FC377E68664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3FDDD-6D9D-4429-B01C-2D02CFC3A97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64A00A-76EF-48DF-8D2A-5BCE0360A13A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কাল্পনিক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2514033A-7366-41E9-9255-49991848F6DF}" type="parTrans" cxnId="{9F9BF797-524E-4158-98B3-04CA938985AC}">
      <dgm:prSet/>
      <dgm:spPr/>
      <dgm:t>
        <a:bodyPr/>
        <a:lstStyle/>
        <a:p>
          <a:endParaRPr lang="en-US"/>
        </a:p>
      </dgm:t>
    </dgm:pt>
    <dgm:pt modelId="{F58C4163-47E7-4E0A-B374-2B002292B2C6}" type="sibTrans" cxnId="{9F9BF797-524E-4158-98B3-04CA938985AC}">
      <dgm:prSet/>
      <dgm:spPr/>
      <dgm:t>
        <a:bodyPr/>
        <a:lstStyle/>
        <a:p>
          <a:endParaRPr lang="en-US"/>
        </a:p>
      </dgm:t>
    </dgm:pt>
    <dgm:pt modelId="{10B2A848-4F52-4696-BDE4-7B67DEBA32C2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বৈবাহিক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সম্পর্কীয়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8F289700-BC80-4CAC-80B1-DF347151E518}" type="sibTrans" cxnId="{D697CDB5-0C56-4325-8759-A11C22966E8A}">
      <dgm:prSet/>
      <dgm:spPr/>
      <dgm:t>
        <a:bodyPr/>
        <a:lstStyle/>
        <a:p>
          <a:endParaRPr lang="en-US"/>
        </a:p>
      </dgm:t>
    </dgm:pt>
    <dgm:pt modelId="{7530D6C3-426F-4448-B539-AE5EAC209936}" type="parTrans" cxnId="{D697CDB5-0C56-4325-8759-A11C22966E8A}">
      <dgm:prSet/>
      <dgm:spPr/>
      <dgm:t>
        <a:bodyPr/>
        <a:lstStyle/>
        <a:p>
          <a:endParaRPr lang="en-US"/>
        </a:p>
      </dgm:t>
    </dgm:pt>
    <dgm:pt modelId="{43A892EF-9641-40D0-8D1E-5AA7314DB1DA}">
      <dgm:prSet phldrT="[Text]" custT="1"/>
      <dgm:spPr/>
      <dgm:t>
        <a:bodyPr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রক্ত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সম্পর্কিত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FCD7339F-9CED-4FBA-BEC0-C212091DE527}" type="sibTrans" cxnId="{0D13CB89-73E4-4507-AFD4-FB8555040AF9}">
      <dgm:prSet/>
      <dgm:spPr/>
      <dgm:t>
        <a:bodyPr/>
        <a:lstStyle/>
        <a:p>
          <a:endParaRPr lang="en-US"/>
        </a:p>
      </dgm:t>
    </dgm:pt>
    <dgm:pt modelId="{1B812F3A-E4A0-43F7-B72B-70E76F54A783}" type="parTrans" cxnId="{0D13CB89-73E4-4507-AFD4-FB8555040AF9}">
      <dgm:prSet/>
      <dgm:spPr/>
      <dgm:t>
        <a:bodyPr/>
        <a:lstStyle/>
        <a:p>
          <a:endParaRPr lang="en-US"/>
        </a:p>
      </dgm:t>
    </dgm:pt>
    <dgm:pt modelId="{8BEA0A19-3FC5-4667-B505-F5DE3CCD0919}">
      <dgm:prSet custT="1"/>
      <dgm:spPr/>
      <dgm:t>
        <a:bodyPr anchor="t"/>
        <a:lstStyle/>
        <a:p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প্রথাগত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gm:t>
    </dgm:pt>
    <dgm:pt modelId="{00E9A145-CF53-4B6E-8030-734CDB8C6CBE}" type="parTrans" cxnId="{F151EAF3-37B0-4682-A36C-2CBDEF8B02AA}">
      <dgm:prSet/>
      <dgm:spPr/>
      <dgm:t>
        <a:bodyPr/>
        <a:lstStyle/>
        <a:p>
          <a:endParaRPr lang="en-US"/>
        </a:p>
      </dgm:t>
    </dgm:pt>
    <dgm:pt modelId="{688ABC3C-E497-4E6B-BB6C-C0B7DBCB634F}" type="sibTrans" cxnId="{F151EAF3-37B0-4682-A36C-2CBDEF8B02AA}">
      <dgm:prSet/>
      <dgm:spPr/>
      <dgm:t>
        <a:bodyPr/>
        <a:lstStyle/>
        <a:p>
          <a:endParaRPr lang="en-US"/>
        </a:p>
      </dgm:t>
    </dgm:pt>
    <dgm:pt modelId="{3B1F42C3-CAAD-49DA-89DD-3DC1C4C6A1C1}" type="pres">
      <dgm:prSet presAssocID="{3313FDDD-6D9D-4429-B01C-2D02CFC3A976}" presName="Name0" presStyleCnt="0">
        <dgm:presLayoutVars>
          <dgm:dir/>
          <dgm:animLvl val="lvl"/>
          <dgm:resizeHandles val="exact"/>
        </dgm:presLayoutVars>
      </dgm:prSet>
      <dgm:spPr/>
    </dgm:pt>
    <dgm:pt modelId="{380D0120-AB41-4648-B82B-8DB1543CEF99}" type="pres">
      <dgm:prSet presAssocID="{8BEA0A19-3FC5-4667-B505-F5DE3CCD0919}" presName="boxAndChildren" presStyleCnt="0"/>
      <dgm:spPr/>
    </dgm:pt>
    <dgm:pt modelId="{E543475C-85E1-4FDC-A2BD-60ABB0A1C2CA}" type="pres">
      <dgm:prSet presAssocID="{8BEA0A19-3FC5-4667-B505-F5DE3CCD0919}" presName="parentTextBox" presStyleLbl="node1" presStyleIdx="0" presStyleCnt="4"/>
      <dgm:spPr/>
    </dgm:pt>
    <dgm:pt modelId="{21DB6BA9-77E2-4B98-A17B-06088ECB07DC}" type="pres">
      <dgm:prSet presAssocID="{F58C4163-47E7-4E0A-B374-2B002292B2C6}" presName="sp" presStyleCnt="0"/>
      <dgm:spPr/>
    </dgm:pt>
    <dgm:pt modelId="{6DCF5EF5-64E6-463A-AC0A-139D1986197C}" type="pres">
      <dgm:prSet presAssocID="{4E64A00A-76EF-48DF-8D2A-5BCE0360A13A}" presName="arrowAndChildren" presStyleCnt="0"/>
      <dgm:spPr/>
    </dgm:pt>
    <dgm:pt modelId="{6337A2E9-B074-4C07-B102-FD59F4516BA6}" type="pres">
      <dgm:prSet presAssocID="{4E64A00A-76EF-48DF-8D2A-5BCE0360A13A}" presName="parentTextArrow" presStyleLbl="node1" presStyleIdx="1" presStyleCnt="4"/>
      <dgm:spPr/>
    </dgm:pt>
    <dgm:pt modelId="{FA1125EF-EE41-4133-8D32-3FC28F49913F}" type="pres">
      <dgm:prSet presAssocID="{8F289700-BC80-4CAC-80B1-DF347151E518}" presName="sp" presStyleCnt="0"/>
      <dgm:spPr/>
    </dgm:pt>
    <dgm:pt modelId="{064E620D-C282-4078-BDAB-08B152AA568D}" type="pres">
      <dgm:prSet presAssocID="{10B2A848-4F52-4696-BDE4-7B67DEBA32C2}" presName="arrowAndChildren" presStyleCnt="0"/>
      <dgm:spPr/>
    </dgm:pt>
    <dgm:pt modelId="{43813B1F-9995-491B-897F-AD123A445CBA}" type="pres">
      <dgm:prSet presAssocID="{10B2A848-4F52-4696-BDE4-7B67DEBA32C2}" presName="parentTextArrow" presStyleLbl="node1" presStyleIdx="2" presStyleCnt="4"/>
      <dgm:spPr/>
    </dgm:pt>
    <dgm:pt modelId="{1F8FF5BF-6BE8-4B3E-8EC6-31ACA0EB3939}" type="pres">
      <dgm:prSet presAssocID="{FCD7339F-9CED-4FBA-BEC0-C212091DE527}" presName="sp" presStyleCnt="0"/>
      <dgm:spPr/>
    </dgm:pt>
    <dgm:pt modelId="{71A6A786-FA49-43D1-B33F-E6A867B9E286}" type="pres">
      <dgm:prSet presAssocID="{43A892EF-9641-40D0-8D1E-5AA7314DB1DA}" presName="arrowAndChildren" presStyleCnt="0"/>
      <dgm:spPr/>
    </dgm:pt>
    <dgm:pt modelId="{C19D0BA7-A6FA-4A98-BC39-AE745085BD1B}" type="pres">
      <dgm:prSet presAssocID="{43A892EF-9641-40D0-8D1E-5AA7314DB1DA}" presName="parentTextArrow" presStyleLbl="node1" presStyleIdx="3" presStyleCnt="4"/>
      <dgm:spPr/>
    </dgm:pt>
  </dgm:ptLst>
  <dgm:cxnLst>
    <dgm:cxn modelId="{64BFC514-56B5-4751-A7E2-46824F1D0EFC}" type="presOf" srcId="{10B2A848-4F52-4696-BDE4-7B67DEBA32C2}" destId="{43813B1F-9995-491B-897F-AD123A445CBA}" srcOrd="0" destOrd="0" presId="urn:microsoft.com/office/officeart/2005/8/layout/process4"/>
    <dgm:cxn modelId="{0D13CB89-73E4-4507-AFD4-FB8555040AF9}" srcId="{3313FDDD-6D9D-4429-B01C-2D02CFC3A976}" destId="{43A892EF-9641-40D0-8D1E-5AA7314DB1DA}" srcOrd="0" destOrd="0" parTransId="{1B812F3A-E4A0-43F7-B72B-70E76F54A783}" sibTransId="{FCD7339F-9CED-4FBA-BEC0-C212091DE527}"/>
    <dgm:cxn modelId="{9F9BF797-524E-4158-98B3-04CA938985AC}" srcId="{3313FDDD-6D9D-4429-B01C-2D02CFC3A976}" destId="{4E64A00A-76EF-48DF-8D2A-5BCE0360A13A}" srcOrd="2" destOrd="0" parTransId="{2514033A-7366-41E9-9255-49991848F6DF}" sibTransId="{F58C4163-47E7-4E0A-B374-2B002292B2C6}"/>
    <dgm:cxn modelId="{9B7B38A6-93C1-4E09-BA0F-CF989401AEAD}" type="presOf" srcId="{3313FDDD-6D9D-4429-B01C-2D02CFC3A976}" destId="{3B1F42C3-CAAD-49DA-89DD-3DC1C4C6A1C1}" srcOrd="0" destOrd="0" presId="urn:microsoft.com/office/officeart/2005/8/layout/process4"/>
    <dgm:cxn modelId="{D697CDB5-0C56-4325-8759-A11C22966E8A}" srcId="{3313FDDD-6D9D-4429-B01C-2D02CFC3A976}" destId="{10B2A848-4F52-4696-BDE4-7B67DEBA32C2}" srcOrd="1" destOrd="0" parTransId="{7530D6C3-426F-4448-B539-AE5EAC209936}" sibTransId="{8F289700-BC80-4CAC-80B1-DF347151E518}"/>
    <dgm:cxn modelId="{F2F7C5D6-FF5E-4ADE-AFD5-AAEE9321EB79}" type="presOf" srcId="{43A892EF-9641-40D0-8D1E-5AA7314DB1DA}" destId="{C19D0BA7-A6FA-4A98-BC39-AE745085BD1B}" srcOrd="0" destOrd="0" presId="urn:microsoft.com/office/officeart/2005/8/layout/process4"/>
    <dgm:cxn modelId="{E4E83CDA-C0A8-483C-A9AC-1775AB07CFDA}" type="presOf" srcId="{8BEA0A19-3FC5-4667-B505-F5DE3CCD0919}" destId="{E543475C-85E1-4FDC-A2BD-60ABB0A1C2CA}" srcOrd="0" destOrd="0" presId="urn:microsoft.com/office/officeart/2005/8/layout/process4"/>
    <dgm:cxn modelId="{F151EAF3-37B0-4682-A36C-2CBDEF8B02AA}" srcId="{3313FDDD-6D9D-4429-B01C-2D02CFC3A976}" destId="{8BEA0A19-3FC5-4667-B505-F5DE3CCD0919}" srcOrd="3" destOrd="0" parTransId="{00E9A145-CF53-4B6E-8030-734CDB8C6CBE}" sibTransId="{688ABC3C-E497-4E6B-BB6C-C0B7DBCB634F}"/>
    <dgm:cxn modelId="{6EC556FA-747D-4B94-A3A1-FA6ADF906689}" type="presOf" srcId="{4E64A00A-76EF-48DF-8D2A-5BCE0360A13A}" destId="{6337A2E9-B074-4C07-B102-FD59F4516BA6}" srcOrd="0" destOrd="0" presId="urn:microsoft.com/office/officeart/2005/8/layout/process4"/>
    <dgm:cxn modelId="{E2930C50-EE76-447D-8E15-51C856CFD070}" type="presParOf" srcId="{3B1F42C3-CAAD-49DA-89DD-3DC1C4C6A1C1}" destId="{380D0120-AB41-4648-B82B-8DB1543CEF99}" srcOrd="0" destOrd="0" presId="urn:microsoft.com/office/officeart/2005/8/layout/process4"/>
    <dgm:cxn modelId="{9A1B1ECC-77F9-4561-92E8-B9BC0FD2DA61}" type="presParOf" srcId="{380D0120-AB41-4648-B82B-8DB1543CEF99}" destId="{E543475C-85E1-4FDC-A2BD-60ABB0A1C2CA}" srcOrd="0" destOrd="0" presId="urn:microsoft.com/office/officeart/2005/8/layout/process4"/>
    <dgm:cxn modelId="{FA266B3E-A2A6-4A92-9450-AFE28377FAA3}" type="presParOf" srcId="{3B1F42C3-CAAD-49DA-89DD-3DC1C4C6A1C1}" destId="{21DB6BA9-77E2-4B98-A17B-06088ECB07DC}" srcOrd="1" destOrd="0" presId="urn:microsoft.com/office/officeart/2005/8/layout/process4"/>
    <dgm:cxn modelId="{8B42DBF7-17F7-4663-A009-D247069A8903}" type="presParOf" srcId="{3B1F42C3-CAAD-49DA-89DD-3DC1C4C6A1C1}" destId="{6DCF5EF5-64E6-463A-AC0A-139D1986197C}" srcOrd="2" destOrd="0" presId="urn:microsoft.com/office/officeart/2005/8/layout/process4"/>
    <dgm:cxn modelId="{81A757B9-3695-465F-BCBC-42C7D1F62668}" type="presParOf" srcId="{6DCF5EF5-64E6-463A-AC0A-139D1986197C}" destId="{6337A2E9-B074-4C07-B102-FD59F4516BA6}" srcOrd="0" destOrd="0" presId="urn:microsoft.com/office/officeart/2005/8/layout/process4"/>
    <dgm:cxn modelId="{002AAA35-9252-4A68-ABD1-981F5B0582A6}" type="presParOf" srcId="{3B1F42C3-CAAD-49DA-89DD-3DC1C4C6A1C1}" destId="{FA1125EF-EE41-4133-8D32-3FC28F49913F}" srcOrd="3" destOrd="0" presId="urn:microsoft.com/office/officeart/2005/8/layout/process4"/>
    <dgm:cxn modelId="{5AAFF56F-D8AF-4F0C-A7BE-3428BA439A30}" type="presParOf" srcId="{3B1F42C3-CAAD-49DA-89DD-3DC1C4C6A1C1}" destId="{064E620D-C282-4078-BDAB-08B152AA568D}" srcOrd="4" destOrd="0" presId="urn:microsoft.com/office/officeart/2005/8/layout/process4"/>
    <dgm:cxn modelId="{7DDB07FB-85E8-48F8-80A8-C55FC28503FD}" type="presParOf" srcId="{064E620D-C282-4078-BDAB-08B152AA568D}" destId="{43813B1F-9995-491B-897F-AD123A445CBA}" srcOrd="0" destOrd="0" presId="urn:microsoft.com/office/officeart/2005/8/layout/process4"/>
    <dgm:cxn modelId="{92DF88DA-6C93-4914-817E-DB4FE1C33ABF}" type="presParOf" srcId="{3B1F42C3-CAAD-49DA-89DD-3DC1C4C6A1C1}" destId="{1F8FF5BF-6BE8-4B3E-8EC6-31ACA0EB3939}" srcOrd="5" destOrd="0" presId="urn:microsoft.com/office/officeart/2005/8/layout/process4"/>
    <dgm:cxn modelId="{6C242B9F-6E82-4275-9DA6-18CEC9A5DA90}" type="presParOf" srcId="{3B1F42C3-CAAD-49DA-89DD-3DC1C4C6A1C1}" destId="{71A6A786-FA49-43D1-B33F-E6A867B9E286}" srcOrd="6" destOrd="0" presId="urn:microsoft.com/office/officeart/2005/8/layout/process4"/>
    <dgm:cxn modelId="{2A020110-9BD0-4797-9800-240BA8FF537D}" type="presParOf" srcId="{71A6A786-FA49-43D1-B33F-E6A867B9E286}" destId="{C19D0BA7-A6FA-4A98-BC39-AE745085BD1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3475C-85E1-4FDC-A2BD-60ABB0A1C2CA}">
      <dsp:nvSpPr>
        <dsp:cNvPr id="0" name=""/>
        <dsp:cNvSpPr/>
      </dsp:nvSpPr>
      <dsp:spPr>
        <a:xfrm>
          <a:off x="0" y="4278239"/>
          <a:ext cx="10854362" cy="9359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প্রথাগত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>
        <a:off x="0" y="4278239"/>
        <a:ext cx="10854362" cy="935974"/>
      </dsp:txXfrm>
    </dsp:sp>
    <dsp:sp modelId="{6337A2E9-B074-4C07-B102-FD59F4516BA6}">
      <dsp:nvSpPr>
        <dsp:cNvPr id="0" name=""/>
        <dsp:cNvSpPr/>
      </dsp:nvSpPr>
      <dsp:spPr>
        <a:xfrm rot="10800000">
          <a:off x="0" y="2852750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কাল্পনিক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2852750"/>
        <a:ext cx="10854362" cy="935362"/>
      </dsp:txXfrm>
    </dsp:sp>
    <dsp:sp modelId="{43813B1F-9995-491B-897F-AD123A445CBA}">
      <dsp:nvSpPr>
        <dsp:cNvPr id="0" name=""/>
        <dsp:cNvSpPr/>
      </dsp:nvSpPr>
      <dsp:spPr>
        <a:xfrm rot="10800000">
          <a:off x="0" y="1427262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বৈবাহিক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সম্পর্কীয়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1427262"/>
        <a:ext cx="10854362" cy="935362"/>
      </dsp:txXfrm>
    </dsp:sp>
    <dsp:sp modelId="{C19D0BA7-A6FA-4A98-BC39-AE745085BD1B}">
      <dsp:nvSpPr>
        <dsp:cNvPr id="0" name=""/>
        <dsp:cNvSpPr/>
      </dsp:nvSpPr>
      <dsp:spPr>
        <a:xfrm rot="10800000">
          <a:off x="0" y="1773"/>
          <a:ext cx="10854362" cy="143952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রক্ত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সম্পর্কিত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>
              <a:latin typeface="Nikosh" panose="02000000000000000000" pitchFamily="2" charset="0"/>
              <a:cs typeface="Nikosh" panose="02000000000000000000" pitchFamily="2" charset="0"/>
            </a:rPr>
            <a:t>জ্ঞাতি</a:t>
          </a:r>
          <a:r>
            <a:rPr lang="en-US" sz="36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</a:p>
      </dsp:txBody>
      <dsp:txXfrm rot="10800000">
        <a:off x="0" y="1773"/>
        <a:ext cx="10854362" cy="935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6518B-FE51-4591-89CD-94D7F4184C22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857250"/>
            <a:ext cx="3857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0107-76FE-4438-A8D6-CB3735A71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FA3FF8-3403-42C6-B956-834F81650E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6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8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6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EE22A-24C0-48F0-A655-643FA60A81D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3DB4-B9E4-4CB9-9A78-AE97EF38D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06DE2-CDF8-4B47-B7BB-0B4FEBB7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30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E1146A-1452-4635-AF78-4553EE019CB8}"/>
              </a:ext>
            </a:extLst>
          </p:cNvPr>
          <p:cNvSpPr txBox="1"/>
          <p:nvPr/>
        </p:nvSpPr>
        <p:spPr>
          <a:xfrm>
            <a:off x="4768947" y="2616591"/>
            <a:ext cx="322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 </a:t>
            </a:r>
          </a:p>
        </p:txBody>
      </p:sp>
    </p:spTree>
    <p:extLst>
      <p:ext uri="{BB962C8B-B14F-4D97-AF65-F5344CB8AC3E}">
        <p14:creationId xmlns:p14="http://schemas.microsoft.com/office/powerpoint/2010/main" val="28907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546-AFEB-4FB0-BA13-EEE4F138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207" y="179965"/>
            <a:ext cx="9858375" cy="124271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8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8036B-BB72-410A-A91F-D91AEF06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468" y="4624303"/>
            <a:ext cx="10479063" cy="17734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তিনটি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2D91F7-09E0-404D-B881-FB87B28B3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07" y="1616687"/>
            <a:ext cx="4595421" cy="281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1C54-2CA2-41A0-9F4F-057FD6AA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91" y="126610"/>
            <a:ext cx="10825618" cy="717452"/>
          </a:xfrm>
        </p:spPr>
        <p:txBody>
          <a:bodyPr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4F2C99-A0BA-4E4E-BE9D-3BEC69E14869}"/>
              </a:ext>
            </a:extLst>
          </p:cNvPr>
          <p:cNvSpPr txBox="1"/>
          <p:nvPr/>
        </p:nvSpPr>
        <p:spPr>
          <a:xfrm>
            <a:off x="0" y="5205040"/>
            <a:ext cx="11485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ব্যতীত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অনেকটা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স্থানীয়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মায়ের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সমপর্যায়ে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বাবার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সমপর্যায়ে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কাউকে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/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C24782-8AE1-456C-8963-D4911B03D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844062"/>
            <a:ext cx="9186202" cy="43609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3C237F-FF8F-4D4B-9E0A-8AE6310CF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844062"/>
            <a:ext cx="9179168" cy="436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7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A6401-7F86-4BD1-B8CA-3CCC99B2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354" y="70339"/>
            <a:ext cx="4806740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শ্রেণিমূলক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0F231-912B-4932-8173-565446B8E0AB}"/>
              </a:ext>
            </a:extLst>
          </p:cNvPr>
          <p:cNvSpPr txBox="1"/>
          <p:nvPr/>
        </p:nvSpPr>
        <p:spPr>
          <a:xfrm>
            <a:off x="291904" y="5587332"/>
            <a:ext cx="1083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এ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সুযোগ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নেই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খালাতো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মামাতো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ফুফাতো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15EB98-1DF9-44C9-97AE-CC32D209F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29994"/>
            <a:ext cx="9312812" cy="4757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E6CC0-ADAA-421F-9549-7F5D88F4E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829994"/>
            <a:ext cx="9312812" cy="47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7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B7C5-1A37-4D11-9B6C-67D10DF1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711" y="0"/>
            <a:ext cx="4378573" cy="611706"/>
          </a:xfrm>
        </p:spPr>
        <p:txBody>
          <a:bodyPr anchor="t">
            <a:no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বর্ণনামূলক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0EEAAD-8490-4B5C-857F-F69508817457}"/>
              </a:ext>
            </a:extLst>
          </p:cNvPr>
          <p:cNvSpPr txBox="1"/>
          <p:nvPr/>
        </p:nvSpPr>
        <p:spPr>
          <a:xfrm>
            <a:off x="0" y="5103674"/>
            <a:ext cx="1143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স্পষ্ট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বর্ণনা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দেয়া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সম্ভব।এক্ষেত্রে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প্রত্যেক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আত্মীয়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নির্দিষ্ট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সম্বোধন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স্বামী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স্ত্রী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60E69-77E2-4FF3-8C86-B24886F27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6" y="752384"/>
            <a:ext cx="9664504" cy="435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207C5D-7E0E-4A16-9FEB-7DC315650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7" y="752383"/>
            <a:ext cx="9664504" cy="4351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94BFE-8959-4024-B915-A19D89182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5" y="752381"/>
            <a:ext cx="9657467" cy="43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9342-5BB6-43C0-9B1F-0CBB0B92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2" y="291107"/>
            <a:ext cx="9858375" cy="62329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385A6-E45A-4E85-9FFB-0A70E0935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79" y="5704200"/>
            <a:ext cx="9858374" cy="853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তালিকা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19121-876E-4728-BD0E-421F9EE52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86" y="1055078"/>
            <a:ext cx="7680960" cy="4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D0E2-37E3-48B5-86F1-3B0CF7E37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985" y="107461"/>
            <a:ext cx="2079934" cy="1200834"/>
          </a:xfrm>
        </p:spPr>
        <p:txBody>
          <a:bodyPr/>
          <a:lstStyle/>
          <a:p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r>
              <a:rPr lang="en-US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5A2E4-2712-46F4-8F87-115CE5F55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6" y="1308295"/>
            <a:ext cx="10621108" cy="51347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গ।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উদাহরণ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মা-বাবা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ভাই-বোন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চাচা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একজন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ক।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খ।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প্রথাগত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ঘ।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E9924B-952F-4C77-9428-F551CFD26A92}"/>
              </a:ext>
            </a:extLst>
          </p:cNvPr>
          <p:cNvSpPr/>
          <p:nvPr/>
        </p:nvSpPr>
        <p:spPr>
          <a:xfrm>
            <a:off x="5591456" y="1824430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CC7811-87A0-4E7F-B5C3-9D0DE65C5675}"/>
              </a:ext>
            </a:extLst>
          </p:cNvPr>
          <p:cNvSpPr/>
          <p:nvPr/>
        </p:nvSpPr>
        <p:spPr>
          <a:xfrm>
            <a:off x="995589" y="3829929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9B58A1-8716-4FF7-A86B-7DA188CD68EE}"/>
              </a:ext>
            </a:extLst>
          </p:cNvPr>
          <p:cNvSpPr/>
          <p:nvPr/>
        </p:nvSpPr>
        <p:spPr>
          <a:xfrm>
            <a:off x="5591456" y="5318907"/>
            <a:ext cx="483782" cy="4615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59720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37A9D-5339-48AB-84A2-7E2E0F5B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743" y="294813"/>
            <a:ext cx="4618171" cy="667657"/>
          </a:xfrm>
        </p:spPr>
        <p:txBody>
          <a:bodyPr>
            <a:normAutofit fontScale="90000"/>
          </a:bodyPr>
          <a:lstStyle/>
          <a:p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ড়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063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5063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3F349-12E2-4D1A-B483-907B469B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5" y="5711371"/>
            <a:ext cx="11261188" cy="354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বন্ধনই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মানুষকে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সংগঠিত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মানব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জটিল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জাল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”-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তুমি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একমত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?।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যুক্তি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দাও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3BA4C-4CFE-4406-B4E7-8E5E0AF8425C}"/>
              </a:ext>
            </a:extLst>
          </p:cNvPr>
          <p:cNvSpPr txBox="1"/>
          <p:nvPr/>
        </p:nvSpPr>
        <p:spPr>
          <a:xfrm>
            <a:off x="2846717" y="2122907"/>
            <a:ext cx="5450816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375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12B35E-3F86-4C17-87E1-EAED49D88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46" y="962470"/>
            <a:ext cx="8354707" cy="4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5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4BB59EE-9EE5-49DD-A2A7-752EC53CC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4"/>
            <a:ext cx="11430000" cy="642344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EE9D199-2DF6-4D67-971E-6655C61D5D60}"/>
              </a:ext>
            </a:extLst>
          </p:cNvPr>
          <p:cNvSpPr txBox="1"/>
          <p:nvPr/>
        </p:nvSpPr>
        <p:spPr>
          <a:xfrm>
            <a:off x="6028857" y="734284"/>
            <a:ext cx="3091721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0" dirty="0" err="1">
                <a:latin typeface="Nikosh" panose="02000000000000000000" pitchFamily="2" charset="0"/>
                <a:cs typeface="Nikosh" panose="02000000000000000000" pitchFamily="2" charset="0"/>
              </a:rPr>
              <a:t>ধন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8250" dirty="0">
                <a:latin typeface="Nikosh" panose="02000000000000000000" pitchFamily="2" charset="0"/>
                <a:cs typeface="Nikosh" panose="02000000000000000000" pitchFamily="2" charset="0"/>
              </a:rPr>
              <a:t>দ</a:t>
            </a:r>
            <a:r>
              <a:rPr lang="en-US" sz="825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3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3C2E-A624-4D32-A097-3E404E924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969" y="0"/>
            <a:ext cx="8354707" cy="120083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ি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8A8B-A8F8-483A-88E2-A046B6246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803" y="2832930"/>
            <a:ext cx="5257531" cy="31444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হাফিজুর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ষক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সমাজবি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ঞ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গ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শরণখোলা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বাগেরহাট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মোবাইল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বাতায়ন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আইডি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- hafiz1984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17329-872B-4830-8B6F-AADE7AB4F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8500" y="2832930"/>
            <a:ext cx="4596722" cy="36663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দ্বাদশ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ষ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 :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জবিজ্ঞান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২য় প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অধ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য়   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সপ্তম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 : ১৩ ও ১৪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  : ৫০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2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62CB6-C7B5-493A-8BC6-8B8BD5319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222" y="987292"/>
            <a:ext cx="3124200" cy="184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7D84-2D9E-4FBD-91BF-8A737FE7E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36" y="189394"/>
            <a:ext cx="9959927" cy="879752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চিত্রগুলো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লক্ষ্য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D4691-9A6D-4574-9365-B396AC47E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00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38B010-BB44-4F49-B58D-F71FC9E41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6" y="1069146"/>
            <a:ext cx="9959927" cy="55004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06F3D4-0A7A-4CC3-96DB-014D19BA3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7" y="1069145"/>
            <a:ext cx="9959926" cy="5500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1CB5F-DC07-46A1-B50A-93B269E997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1069143"/>
            <a:ext cx="9959927" cy="550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1243-E3A7-4453-A9A3-9E20E011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421" y="147711"/>
            <a:ext cx="4058227" cy="1200835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আ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র </a:t>
            </a:r>
            <a:r>
              <a:rPr lang="as-IN" sz="60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াঠ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976EF-B700-441D-8A2C-BA82CACA9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175" y="5312505"/>
            <a:ext cx="10733650" cy="1200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“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FA1E7-1220-42D9-8FC8-4B56213B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06" y="1348546"/>
            <a:ext cx="5908431" cy="37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5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9483-8FC2-4ACE-B881-EB991B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156" y="472298"/>
            <a:ext cx="9858375" cy="1242716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শ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েষে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থ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ী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D6E0A-B919-4555-8BBE-4CDE5595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2178796"/>
            <a:ext cx="10185008" cy="44048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চিহ্নিত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বাংলাদেশে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বিশ্লেষণ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432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974675-63B7-40CE-97C1-3967155F158E}"/>
              </a:ext>
            </a:extLst>
          </p:cNvPr>
          <p:cNvSpPr txBox="1"/>
          <p:nvPr/>
        </p:nvSpPr>
        <p:spPr>
          <a:xfrm>
            <a:off x="931985" y="35533"/>
            <a:ext cx="956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এ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জ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40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াংলাদেশে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ধরন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্রকারভেদ</a:t>
            </a:r>
            <a:endParaRPr lang="en-US" sz="3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E269142-C746-4F60-BAA9-3F68104F26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5813" y="1252538"/>
          <a:ext cx="9858375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4ACAD2B-1196-4D1C-9175-90B24A0DDA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4275718"/>
              </p:ext>
            </p:extLst>
          </p:nvPr>
        </p:nvGraphicFramePr>
        <p:xfrm>
          <a:off x="287819" y="847188"/>
          <a:ext cx="10854362" cy="521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F300E93-E302-4F02-8993-52EEC9A1C449}"/>
              </a:ext>
            </a:extLst>
          </p:cNvPr>
          <p:cNvSpPr txBox="1"/>
          <p:nvPr/>
        </p:nvSpPr>
        <p:spPr>
          <a:xfrm>
            <a:off x="287819" y="6031009"/>
            <a:ext cx="445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ক)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শ্রেণিমূলক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B232B-6C4C-4895-866D-7FFE960A19AD}"/>
              </a:ext>
            </a:extLst>
          </p:cNvPr>
          <p:cNvSpPr txBox="1"/>
          <p:nvPr/>
        </p:nvSpPr>
        <p:spPr>
          <a:xfrm>
            <a:off x="6685851" y="6010812"/>
            <a:ext cx="4456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খ) 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ব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ণ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36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ক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7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13" grpId="0">
        <p:bldAsOne/>
      </p:bldGraphic>
      <p:bldP spid="1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35336"/>
            <a:ext cx="11430000" cy="1638448"/>
          </a:xfrm>
        </p:spPr>
        <p:txBody>
          <a:bodyPr anchor="t">
            <a:norm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জন্মগতভাবে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সৃষ্টি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b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পিতামাতার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সন্তানসন্ততি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ভাইবোন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নাতিনাতনি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31887" y="141116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48D7B-97B7-4897-9467-1332BB1D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3" y="910557"/>
            <a:ext cx="8876714" cy="48247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0FE95B-341B-4449-BBCB-C7D03D7A8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3" y="910557"/>
            <a:ext cx="8876714" cy="4824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0915F4-9141-4677-A370-80C4CC2F4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4" y="910556"/>
            <a:ext cx="8876714" cy="482477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7ACB2B-7676-4E32-9E90-191895CAEF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42" y="910554"/>
            <a:ext cx="8876714" cy="482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06C12-B9CF-4817-BDF8-1689265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136" y="5701803"/>
            <a:ext cx="11479237" cy="1242716"/>
          </a:xfrm>
        </p:spPr>
        <p:txBody>
          <a:bodyPr anchor="t">
            <a:normAutofit/>
          </a:bodyPr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ভিত্তিতে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এ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গড়ে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স্বামী-স্ত্রী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  <a:b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শ্বশুর-শাশুড়ি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B0B49-DEC7-4BBD-8F4F-236C4780B0E8}"/>
              </a:ext>
            </a:extLst>
          </p:cNvPr>
          <p:cNvSpPr txBox="1"/>
          <p:nvPr/>
        </p:nvSpPr>
        <p:spPr>
          <a:xfrm>
            <a:off x="2528369" y="168188"/>
            <a:ext cx="636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সম্পর্কীয়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D0103-E6A6-4021-8EE2-17656A28F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1" y="937629"/>
            <a:ext cx="9481624" cy="47641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E5B9B8-768B-4DD5-869D-BCD5C3097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937628"/>
            <a:ext cx="9481623" cy="4764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5678F2-3EED-4ECC-BDB4-9E82408EB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5" y="937625"/>
            <a:ext cx="9474587" cy="47641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5B7469-23C9-48FF-AECB-2D6250011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02" y="937622"/>
            <a:ext cx="9467557" cy="476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8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B3E1F-BE0E-4E08-B30F-E7BA3EBAD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1" y="147411"/>
            <a:ext cx="9858375" cy="738854"/>
          </a:xfrm>
        </p:spPr>
        <p:txBody>
          <a:bodyPr anchor="t">
            <a:norm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কাল্পনিক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C1000-AF63-4806-B0B8-662E2091D40B}"/>
              </a:ext>
            </a:extLst>
          </p:cNvPr>
          <p:cNvSpPr txBox="1"/>
          <p:nvPr/>
        </p:nvSpPr>
        <p:spPr>
          <a:xfrm>
            <a:off x="369276" y="5103674"/>
            <a:ext cx="10691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কিংবা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তাদের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এবং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বৈবাহিক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সূত্রে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আবদ্ধ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জ্ঞাতির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মতই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আচরণ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যেমন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মিতা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দোস্ত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পালিত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ধর্মপুত্র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ইত্যাদি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BF40-9695-4579-B503-5B56B1FD8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886265"/>
            <a:ext cx="8398412" cy="421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8E52A8-3293-42A6-B9AC-BDDF97FAD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80" y="886265"/>
            <a:ext cx="8398412" cy="42174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2941F-516E-4BF4-A3B3-768F73337F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9" y="886263"/>
            <a:ext cx="8398412" cy="4217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08A6C26-D81C-4ECC-88CE-AB8C384A96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886259"/>
            <a:ext cx="8398413" cy="42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864</TotalTime>
  <Words>499</Words>
  <Application>Microsoft Office PowerPoint</Application>
  <PresentationFormat>Custom</PresentationFormat>
  <Paragraphs>56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Office Theme</vt:lpstr>
      <vt:lpstr>PowerPoint Presentation</vt:lpstr>
      <vt:lpstr>পরিচিতি </vt:lpstr>
      <vt:lpstr>নিচের চিত্রগুলো লক্ষ্য কর </vt:lpstr>
      <vt:lpstr>আজকের পাঠ </vt:lpstr>
      <vt:lpstr>এই পাঠ শেষে শিক্ষার্থীরা …</vt:lpstr>
      <vt:lpstr>PowerPoint Presentation</vt:lpstr>
      <vt:lpstr>জন্মগতভাবে রক্ত সম্পর্কের ভিত্তিতে যে জ্ঞাতি সম্পর্কের সৃষ্টি হয়,  যেমন- পিতামাতার সাথে সন্তানসন্ততি, ভাইবোন, নাতিনাতনি ইত্যাদি  </vt:lpstr>
      <vt:lpstr>বৈবাহিক সম্পর্কের ভিত্তিতে এ জ্ঞাতি গড়ে ওঠে, যেমন- স্বামী-স্ত্রী, শ্বশুর-শাশুড়ি ইত্যাদি। </vt:lpstr>
      <vt:lpstr>কাল্পনিক জ্ঞাতি </vt:lpstr>
      <vt:lpstr>একক কাজ </vt:lpstr>
      <vt:lpstr>প্রথাগত জ্ঞাতি </vt:lpstr>
      <vt:lpstr>শ্রেণিমূলক জ্ঞাতি সম্পর্ক </vt:lpstr>
      <vt:lpstr>বর্ণনামূলক জ্ঞাতি সম্পর্ক </vt:lpstr>
      <vt:lpstr>দলগত কাজ </vt:lpstr>
      <vt:lpstr>মূল্যায়ন 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মাল্টিমিডিয়া ক্লাশে সবাইকে স্বাগতম </dc:title>
  <dc:creator>MD HAFIZUR RAHMAN</dc:creator>
  <cp:lastModifiedBy>MD HAFIZUR RAHMAN</cp:lastModifiedBy>
  <cp:revision>82</cp:revision>
  <dcterms:created xsi:type="dcterms:W3CDTF">2019-12-14T12:04:09Z</dcterms:created>
  <dcterms:modified xsi:type="dcterms:W3CDTF">2019-12-30T16:06:31Z</dcterms:modified>
</cp:coreProperties>
</file>