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309" r:id="rId3"/>
    <p:sldId id="310" r:id="rId4"/>
    <p:sldId id="289" r:id="rId5"/>
    <p:sldId id="287" r:id="rId6"/>
    <p:sldId id="286" r:id="rId7"/>
    <p:sldId id="297" r:id="rId8"/>
    <p:sldId id="256" r:id="rId9"/>
    <p:sldId id="257" r:id="rId10"/>
    <p:sldId id="258" r:id="rId11"/>
    <p:sldId id="259" r:id="rId12"/>
    <p:sldId id="290" r:id="rId13"/>
    <p:sldId id="291" r:id="rId14"/>
    <p:sldId id="260" r:id="rId15"/>
    <p:sldId id="292" r:id="rId16"/>
    <p:sldId id="261" r:id="rId17"/>
    <p:sldId id="262" r:id="rId18"/>
    <p:sldId id="293" r:id="rId19"/>
    <p:sldId id="283" r:id="rId20"/>
    <p:sldId id="282" r:id="rId21"/>
    <p:sldId id="28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718"/>
    <a:srgbClr val="647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hmbdc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420275">
            <a:off x="-1327312" y="2835629"/>
            <a:ext cx="742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জীববিজ্ঞান ক্লাসে সবাই কে স্বাগত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3328705">
            <a:off x="4196882" y="1618945"/>
            <a:ext cx="4366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আ’লাইকুম</a:t>
            </a:r>
            <a:endParaRPr lang="bn-BD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দ্রূত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পারে।অনুকূল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কোষের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১৮-২০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3352800"/>
            <a:ext cx="8839200" cy="3200400"/>
            <a:chOff x="2362199" y="2819400"/>
            <a:chExt cx="5530645" cy="2667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199" y="2819400"/>
              <a:ext cx="5530645" cy="2667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667000" y="2819400"/>
              <a:ext cx="6858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2286000" y="76200"/>
            <a:ext cx="4343400" cy="1066800"/>
          </a:xfrm>
          <a:prstGeom prst="cloudCallout">
            <a:avLst>
              <a:gd name="adj1" fmla="val -32795"/>
              <a:gd name="adj2" fmla="val 81981"/>
            </a:avLst>
          </a:prstGeom>
          <a:solidFill>
            <a:schemeClr val="tx2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দ্বি-বিভাজনঃ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3650"/>
            <a:ext cx="891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মুকুলোদগমঃ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bn-B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8056" r="10121" b="40910"/>
          <a:stretch/>
        </p:blipFill>
        <p:spPr>
          <a:xfrm>
            <a:off x="228600" y="1295399"/>
            <a:ext cx="8762999" cy="457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70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839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খন্ডায়নঃ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সূত্রাকার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দন্ডাকার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11732" b="8171"/>
          <a:stretch/>
        </p:blipFill>
        <p:spPr>
          <a:xfrm>
            <a:off x="152400" y="1986876"/>
            <a:ext cx="8915400" cy="466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05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839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জননঃ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কণিডিয়া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জুওস্পোর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এন্ডোস্পোর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bn-BD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হয়।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এন্ডোস্পোর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রেস্টিং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8" y="2304719"/>
            <a:ext cx="4513564" cy="379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12" y="2290864"/>
            <a:ext cx="4407288" cy="38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67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জননঃ</a:t>
            </a:r>
            <a:r>
              <a:rPr lang="en-US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বং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শগতীয়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পুর্নবিন্যাস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কোষের জেনেটিক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ব্যাক্টেরিয়াতে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বৈশিস্ট্য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পুর্ণবিন্যাস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Laderberg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&amp; Tatum 1946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E. coli 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জেনেটিক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পর্নবিন্যাস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48050"/>
            <a:ext cx="89916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2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85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639290"/>
            <a:ext cx="3048000" cy="3228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659682"/>
            <a:ext cx="2610318" cy="320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2659681"/>
            <a:ext cx="2858027" cy="320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1823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কনজুগেশন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ট্রান্সফর্মেশন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ট্রান্সডাকশন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কনজুগেশনঃ</a:t>
            </a:r>
            <a: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ব্যাক্টেরিয়ামের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ঘনিষ্ট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সংস্পর্শের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সংশ্লেষ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কনজুগেশন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32120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8217"/>
            <a:ext cx="4419600" cy="378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0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7" b="81515"/>
          <a:stretch/>
        </p:blipFill>
        <p:spPr>
          <a:xfrm>
            <a:off x="152400" y="1981200"/>
            <a:ext cx="8839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ট্রান্সফর্মেশনঃ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কোষের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কোষমুক্ত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নগ্ন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DNA 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প্রবিষ্ট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পুনর্বিন্যাস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ট্রান্সফর্মেশন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কোষের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5" b="4683"/>
          <a:stretch/>
        </p:blipFill>
        <p:spPr>
          <a:xfrm>
            <a:off x="152400" y="3321784"/>
            <a:ext cx="8839200" cy="300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10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ট্রান্সডাকশনঃ</a:t>
            </a:r>
            <a:r>
              <a:rPr lang="en-US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ব্যাক্টেরিয়াম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নিউক্লিউ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ব্যাক্টেরিয়ামে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 ঐ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ব্যাক্টেরিয়াম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ব্যাক্টেরিয়াতে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ট্রান্সডাকশন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9698" r="23770" b="60576"/>
          <a:stretch/>
        </p:blipFill>
        <p:spPr>
          <a:xfrm>
            <a:off x="228600" y="2514600"/>
            <a:ext cx="87630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8534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765" y="76200"/>
            <a:ext cx="23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4876800"/>
            <a:ext cx="8763000" cy="18288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ব্যাকটেরিয়ার বিভিন্ন প্রকার জনন পদ্ধতির মধ্যে তুলনা কর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" y="660976"/>
            <a:ext cx="8800142" cy="4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42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5846"/>
            <a:ext cx="7620000" cy="3907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447800"/>
            <a:ext cx="7620000" cy="388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Blackadder ITC" pitchFamily="82" charset="0"/>
              </a:rPr>
              <a:t>Banshbaria</a:t>
            </a:r>
            <a:r>
              <a:rPr lang="en-US" sz="6000" dirty="0" smtClean="0">
                <a:latin typeface="Blackadder ITC" pitchFamily="82" charset="0"/>
              </a:rPr>
              <a:t> Degree College</a:t>
            </a:r>
            <a:endParaRPr lang="en-US" sz="6000" dirty="0"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lonna MT" panose="04020805060202030203" pitchFamily="82" charset="0"/>
              </a:rPr>
              <a:t>Multimedia Class Room</a:t>
            </a:r>
            <a:endParaRPr lang="en-US" sz="6000" dirty="0"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3400"/>
            <a:ext cx="2057400" cy="3079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Horizontal Scroll 2"/>
          <p:cNvSpPr/>
          <p:nvPr/>
        </p:nvSpPr>
        <p:spPr>
          <a:xfrm>
            <a:off x="152400" y="2590800"/>
            <a:ext cx="6553200" cy="3581400"/>
          </a:xfrm>
          <a:prstGeom prst="horizontalScroll">
            <a:avLst>
              <a:gd name="adj" fmla="val 19773"/>
            </a:avLst>
          </a:prstGeom>
          <a:solidFill>
            <a:schemeClr val="accent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ব্যাক্টেরিয়ার প্রধান জনন পদ্ধতি কোনটি?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ট্রান্সডাকশন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নজু</a:t>
            </a:r>
            <a:r>
              <a:rPr lang="bn-BD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গেশন </a:t>
            </a:r>
            <a:r>
              <a:rPr lang="bn-BD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457200" indent="-457200">
              <a:buFont typeface="Arial" pitchFamily="34" charset="0"/>
              <a:buChar char="•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905000" y="1170709"/>
            <a:ext cx="3352800" cy="1600200"/>
          </a:xfrm>
          <a:prstGeom prst="cloudCallout">
            <a:avLst>
              <a:gd name="adj1" fmla="val -26136"/>
              <a:gd name="adj2" fmla="val 85877"/>
            </a:avLst>
          </a:prstGeom>
          <a:solidFill>
            <a:schemeClr val="tx2">
              <a:lumMod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43000" y="5105400"/>
            <a:ext cx="6705600" cy="1676400"/>
          </a:xfrm>
          <a:prstGeom prst="horizontalScroll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কলেরা রোগের প্রতিকারমূলক একটি এলাকাভিত্তিক সেমিনার করা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6514"/>
            <a:ext cx="88392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বাড়ির কাজ</a:t>
            </a:r>
            <a:endParaRPr lang="en-US" sz="4000" dirty="0"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0427"/>
            <a:ext cx="8839200" cy="38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393492"/>
            <a:ext cx="8127999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821961"/>
            <a:ext cx="31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6629400" cy="39703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Avwgi</a:t>
            </a:r>
            <a:r>
              <a:rPr lang="en-US" sz="36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600" dirty="0" err="1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6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600" dirty="0" err="1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gvjøv</a:t>
            </a:r>
            <a:endParaRPr lang="en-US" sz="3600" dirty="0" smtClean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Aa¨vcK</a:t>
            </a:r>
            <a:endParaRPr lang="en-US" sz="36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36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uvkevoxqv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evMvwZcvov</a:t>
            </a:r>
            <a:r>
              <a:rPr lang="en-US" sz="3600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bv‡Uvi</a:t>
            </a:r>
            <a:endParaRPr lang="en-US" sz="3600" dirty="0" smtClean="0"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- 01715324734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mahmbdc@gmail.com</a:t>
            </a:r>
            <a:r>
              <a:rPr lang="en-U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0"/>
            <a:ext cx="2514600" cy="35814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9208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 c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36576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95300" y="2133600"/>
            <a:ext cx="4648200" cy="2514600"/>
          </a:xfrm>
          <a:prstGeom prst="horizontalScroll">
            <a:avLst>
              <a:gd name="adj" fmla="val 25000"/>
            </a:avLst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বিশেষ একটি জীব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যা আনুবিক্ষনীক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iologist_girl_frog_lg_wh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163291"/>
            <a:ext cx="2133599" cy="2336058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4572000" y="4572000"/>
            <a:ext cx="1143000" cy="1600200"/>
          </a:xfrm>
          <a:prstGeom prst="mathMultiply">
            <a:avLst>
              <a:gd name="adj1" fmla="val 49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9765"/>
            <a:ext cx="3733800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9066"/>
            <a:ext cx="3859216" cy="28879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24400" y="3687388"/>
            <a:ext cx="3859216" cy="2763592"/>
            <a:chOff x="4243004" y="3657596"/>
            <a:chExt cx="3859216" cy="27635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2" r="12663"/>
            <a:stretch/>
          </p:blipFill>
          <p:spPr>
            <a:xfrm>
              <a:off x="4243004" y="3657600"/>
              <a:ext cx="2233996" cy="27635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24" b="16107"/>
            <a:stretch/>
          </p:blipFill>
          <p:spPr>
            <a:xfrm rot="16200000">
              <a:off x="5897425" y="4216390"/>
              <a:ext cx="2763589" cy="1646001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 flipV="1">
            <a:off x="3962400" y="2209800"/>
            <a:ext cx="762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2590800"/>
            <a:ext cx="609600" cy="1096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190" y="562496"/>
            <a:ext cx="578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রোগসৃস্টিকারী অনুজীব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12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7635" r="64697" b="10496"/>
          <a:stretch/>
        </p:blipFill>
        <p:spPr>
          <a:xfrm>
            <a:off x="457200" y="1633763"/>
            <a:ext cx="1932710" cy="2673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0" t="10763" r="8788" b="17973"/>
          <a:stretch/>
        </p:blipFill>
        <p:spPr>
          <a:xfrm>
            <a:off x="2888674" y="1668399"/>
            <a:ext cx="2775199" cy="26046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762000"/>
            <a:ext cx="2795981" cy="5100618"/>
            <a:chOff x="6096000" y="762000"/>
            <a:chExt cx="2795981" cy="5100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0" t="10763" r="8788" b="17973"/>
            <a:stretch/>
          </p:blipFill>
          <p:spPr>
            <a:xfrm rot="5400000">
              <a:off x="6116782" y="3087419"/>
              <a:ext cx="2775199" cy="27751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0" t="10763" r="8788" b="17973"/>
            <a:stretch/>
          </p:blipFill>
          <p:spPr>
            <a:xfrm>
              <a:off x="6096000" y="762000"/>
              <a:ext cx="2775199" cy="2604655"/>
            </a:xfrm>
            <a:prstGeom prst="rect">
              <a:avLst/>
            </a:prstGeom>
          </p:spPr>
        </p:pic>
      </p:grpSp>
      <p:sp>
        <p:nvSpPr>
          <p:cNvPr id="6" name="Right Arrow 5"/>
          <p:cNvSpPr/>
          <p:nvPr/>
        </p:nvSpPr>
        <p:spPr>
          <a:xfrm>
            <a:off x="2507674" y="3063999"/>
            <a:ext cx="381000" cy="302656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63873" y="3087419"/>
            <a:ext cx="355927" cy="279236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57199"/>
            <a:ext cx="5643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সংখ্যাবৃদ্ধিতে সক্ষম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43442" y="304800"/>
            <a:ext cx="4657357" cy="1143000"/>
          </a:xfrm>
          <a:prstGeom prst="horizontalScroll">
            <a:avLst>
              <a:gd name="adj" fmla="val 25000"/>
            </a:avLst>
          </a:prstGeom>
          <a:solidFill>
            <a:schemeClr val="tx2">
              <a:lumMod val="2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43" y="1600200"/>
            <a:ext cx="477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5430982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ব্যাক্টেরিয়ার জনন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2489774"/>
            <a:ext cx="8839200" cy="4215826"/>
          </a:xfrm>
          <a:prstGeom prst="horizontalScroll">
            <a:avLst>
              <a:gd name="adj" fmla="val 21591"/>
            </a:avLst>
          </a:prstGeom>
          <a:solidFill>
            <a:schemeClr val="tx1">
              <a:lumMod val="9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ব্যাক্টেরিয়া জনন পদ্ধতি ব্যাখ্যা করতে  পারবে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981200" y="152400"/>
            <a:ext cx="4572000" cy="1905000"/>
          </a:xfrm>
          <a:prstGeom prst="cloudCallout">
            <a:avLst>
              <a:gd name="adj1" fmla="val -39486"/>
              <a:gd name="adj2" fmla="val 58968"/>
            </a:avLst>
          </a:prstGeom>
          <a:solidFill>
            <a:schemeClr val="accent6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148568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5530"/>
            <a:ext cx="9067800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3000" y="2360520"/>
            <a:ext cx="0" cy="100613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377" y="3366655"/>
            <a:ext cx="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3429000"/>
            <a:ext cx="0" cy="6283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681" y="3733800"/>
            <a:ext cx="18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দ্বিবিভাজন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5996" y="4057327"/>
            <a:ext cx="196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মুকুলোদগম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3366655"/>
            <a:ext cx="347972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60720" y="3366655"/>
            <a:ext cx="0" cy="9812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4415135"/>
            <a:ext cx="140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খন্ডায়ন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48847" y="2315804"/>
            <a:ext cx="41599" cy="271339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83637" y="5029200"/>
            <a:ext cx="3427889" cy="381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51709" y="5067300"/>
            <a:ext cx="0" cy="45027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61706" y="5067299"/>
            <a:ext cx="0" cy="45027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68888" y="5048250"/>
            <a:ext cx="0" cy="45027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2001" y="5638800"/>
            <a:ext cx="15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কনিডিয়া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5638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জুওস্পোর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3217" y="5638800"/>
            <a:ext cx="195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এন্ডোস্পোর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623709" y="2315804"/>
            <a:ext cx="0" cy="273244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80870" y="5204844"/>
            <a:ext cx="200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কনজুগেশন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83238" y="189264"/>
            <a:ext cx="4555761" cy="1226266"/>
          </a:xfrm>
          <a:prstGeom prst="horizontalScroll">
            <a:avLst>
              <a:gd name="adj" fmla="val 25000"/>
            </a:avLst>
          </a:prstGeom>
          <a:solidFill>
            <a:schemeClr val="tx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7" grpId="0"/>
      <p:bldP spid="32" grpId="0"/>
      <p:bldP spid="33" grpId="0"/>
      <p:bldP spid="34" grpId="0"/>
      <p:bldP spid="39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778</TotalTime>
  <Words>348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Blackadder ITC</vt:lpstr>
      <vt:lpstr>Colonna MT</vt:lpstr>
      <vt:lpstr>NikoshBAN</vt:lpstr>
      <vt:lpstr>SutonnyMJ</vt:lpstr>
      <vt:lpstr>Times New Roman</vt:lpstr>
      <vt:lpstr>Tw Cen MT</vt:lpstr>
      <vt:lpstr>Vrinda</vt:lpstr>
      <vt:lpstr>Wingdings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96</cp:revision>
  <dcterms:created xsi:type="dcterms:W3CDTF">2006-08-16T00:00:00Z</dcterms:created>
  <dcterms:modified xsi:type="dcterms:W3CDTF">2018-07-17T01:06:00Z</dcterms:modified>
</cp:coreProperties>
</file>