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72" r:id="rId3"/>
    <p:sldId id="273" r:id="rId4"/>
    <p:sldId id="274" r:id="rId5"/>
    <p:sldId id="275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884D1-3872-4E5B-BAB3-A6D20441F27B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23E33-D3B4-4EC4-AC5C-2F29057F1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23E33-D3B4-4EC4-AC5C-2F29057F1E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71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669F74-2E1E-4464-9BD3-542286E2C25F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4637E1-BE9A-4F48-98B3-09B1DCC5D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"/>
            <a:ext cx="7543800" cy="9715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knx` bRgyj nK miKvwi K‡jR,bjWv½v,bv‡Uvi|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747135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US" sz="36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 2019-20 wkÿve‡l©i D”P gva¨wgK (GKv`k) †kÖwYi </a:t>
            </a:r>
          </a:p>
          <a:p>
            <a:pPr marL="13716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Iwi‡q‡›Ukb K¬vm</a:t>
            </a:r>
          </a:p>
          <a:p>
            <a:pPr marL="137160" indent="0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r>
              <a:rPr lang="en-US" sz="3900" dirty="0" smtClean="0">
                <a:latin typeface="SutonnyMJ" pitchFamily="2" charset="0"/>
                <a:cs typeface="SutonnyMJ" pitchFamily="2" charset="0"/>
              </a:rPr>
              <a:t>ZvwiL:03 RyjvB 2019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marL="137160" indent="0">
              <a:buNone/>
            </a:pP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524000" y="2266950"/>
            <a:ext cx="685800" cy="6857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629400" y="2114549"/>
            <a:ext cx="685800" cy="6857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038350"/>
            <a:ext cx="6858000" cy="22010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20955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atin typeface="SutonnyMJ" pitchFamily="2" charset="0"/>
                <a:cs typeface="SutonnyMJ" pitchFamily="2" charset="0"/>
              </a:rPr>
              <a:t>A_©bxwZ wefvM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33350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 cwiwPwZ</a:t>
            </a:r>
            <a:endParaRPr lang="en-US" sz="4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971550"/>
            <a:ext cx="7467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Rbve ‡gvt kwdKzj Bmjvg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cÖfvlK,A_©bxwZ wefvM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knx` bRgyj nK miKvwi K‡jR,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bjWv½v, bv‡Uvi| gy‡Vv‡dvb t01723-051627</a:t>
            </a:r>
          </a:p>
        </p:txBody>
      </p:sp>
      <p:pic>
        <p:nvPicPr>
          <p:cNvPr id="5" name="Picture 4" descr="IMG_20180301_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1" y="1123950"/>
            <a:ext cx="1752600" cy="22097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962400" y="51435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13335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A_©bxwZi msÁv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352550"/>
            <a:ext cx="906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A_©bxwZi Bs‡iRx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Economics’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kãwU G‡m‡Q wMªK kã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OIKONOMIA’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Ges Rvg©vb kã</a:t>
            </a:r>
            <a:r>
              <a:rPr lang="en-US" sz="2000" b="1" dirty="0" smtClean="0">
                <a:latin typeface="SutonnyMJ"/>
                <a:cs typeface="SutonnyMJ"/>
              </a:rPr>
              <a:t> 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OECONOMIA’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†_‡K| k‡ãi `ywU Ask hvi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OIKOS’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k‡ãi A_©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M„n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Ges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NEMEIN’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k‡ãi A_©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e¨e¯’vcbvÕ| ZvB A_©MZfv‡e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OIKONOMIA’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k‡ãi A_© </a:t>
            </a:r>
            <a:r>
              <a:rPr lang="en-US" sz="2000" b="1" dirty="0" smtClean="0">
                <a:latin typeface="SutonnyMJ"/>
                <a:cs typeface="SutonnyMJ"/>
              </a:rPr>
              <a:t>Ô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M„n e¨e¯’vcbvÕ| GRb¨ wMÖK `vk©wbK Gwi÷Uj A_©bxwZ‡K Mvn©¯’¨ welqK m¤úwËi e¨e¯’vcbv msµvšÍ weÁvb e‡j AwfwnZ K‡i‡Qb| mgvR I mf¨Zvi AMÖMwZi mv‡_ mv‡_ gvby‡li wPšÍv‡PZbv I a¨vbaviYvi e¨vcK cwieZ©b N‡U‡Q| d‡j A_©bxwZi msÁv welqe¯‘i †ÿ‡Î cyivZb avibv I `„wófw½i cwieZ©b N‡U bZzb bZzb wPšÍvavivi m~Pbv n‡q‡Q|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409950"/>
            <a:ext cx="8458200" cy="1733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A_©bxwZi RbK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Adam Smith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1776 mv‡j </a:t>
            </a:r>
            <a:r>
              <a:rPr lang="en-US" sz="2000" smtClean="0">
                <a:latin typeface="SutonnyMJ" pitchFamily="2" charset="0"/>
                <a:cs typeface="SutonnyMJ" pitchFamily="2" charset="0"/>
              </a:rPr>
              <a:t>Zuvi weL¨vZ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MÖš’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“An Enquiry into the Nature and causes of the Wealth Nations”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e‡jb A_©bxwZ Ggb GKwU weÁvb, hv RvwZmg~‡ni m¤ú‡`i cÖK…wZ I KviY AbymÜvb K‡i|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6195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Alfred Marshal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1890 mv‡j Zuvi weL¨vZ MÖš’</a:t>
            </a:r>
            <a:r>
              <a:rPr lang="en-US" dirty="0" smtClean="0"/>
              <a:t> The Principle of Economics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 e‡jb A_©bxwZ Ggb GKwU weÁvb hv gvby‡li ˆ`bw›`b Rxe‡bi mvaviY Kvh©vewj ch©v‡jvPbv K‡i|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809750"/>
            <a:ext cx="7467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J.S mills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g‡Z, </a:t>
            </a:r>
            <a:r>
              <a:rPr lang="en-US" dirty="0" smtClean="0">
                <a:latin typeface="SutonnyMJ"/>
                <a:cs typeface="SutonnyMJ"/>
              </a:rPr>
              <a:t>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A_©bxwZ Ggb GKwU e¨envwiK weÁvb hv m¤ú‡`i Drcv`b I e›Ub wb‡q Av‡jvPbv K‡iÓ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409950"/>
            <a:ext cx="739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Prof.L.Robins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1931 mv‡j </a:t>
            </a:r>
            <a:r>
              <a:rPr lang="en-US" b="1" dirty="0" smtClean="0"/>
              <a:t> </a:t>
            </a:r>
            <a:r>
              <a:rPr lang="en-US" b="1" dirty="0" smtClean="0">
                <a:latin typeface="SutonnyMJ"/>
                <a:cs typeface="SutonnyMJ"/>
              </a:rPr>
              <a:t>Ô</a:t>
            </a:r>
            <a:r>
              <a:rPr lang="en-US" b="1" dirty="0" smtClean="0"/>
              <a:t> Nature and Significance of Economic Science</a:t>
            </a:r>
            <a:r>
              <a:rPr lang="en-US" b="1" dirty="0" smtClean="0">
                <a:latin typeface="SutonnyMJ"/>
                <a:cs typeface="SutonnyMJ"/>
              </a:rPr>
              <a:t>Õ bvgK MÖ‡š’ A_©bxwZi GKwU me©Rb MÖnY‡hvM¨ I weÁvb m¤§Z msÁv †`b| Zuvi g‡Z A_©bxwZ Ggb GKwU weÁvb hv gvby‡li Amxg Afve Ges weKí e¨envi‡hvM¨ mxwgZ m¤ú‡`i g‡a¨ mgš^q mvab K‡i gvby‡li gvbexq ¸Yvejxi AvPiY we‡kølY K‡i|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14350"/>
            <a:ext cx="6934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J. M. Keynes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1936 mv‡j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/>
                <a:cs typeface="SutonnyMJ"/>
              </a:rPr>
              <a:t>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 Theory of Employment, Interest and Money</a:t>
            </a:r>
            <a:r>
              <a:rPr lang="en-US" dirty="0" smtClean="0">
                <a:latin typeface="SutonnyMJ"/>
                <a:cs typeface="SutonnyMJ"/>
              </a:rPr>
              <a:t>Õ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MÖ‡š’ e‡jb, </a:t>
            </a:r>
            <a:r>
              <a:rPr lang="en-US" dirty="0" smtClean="0">
                <a:latin typeface="SutonnyMJ"/>
                <a:cs typeface="SutonnyMJ"/>
              </a:rPr>
              <a:t>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`y¯úªvc¨ m¤ú‡`i cÖ‡qvM Ges Avq I wb‡qv‡Mi wba©viKmg~n Av‡jvPbv KivB A_©bxwZi D‡Ïk¨|Ó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647950"/>
            <a:ext cx="7696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AvaywbK A_©bxwZi RbK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Paul A Samuelson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Zuvi weL¨vZ MÖš’ </a:t>
            </a:r>
            <a:r>
              <a:rPr lang="en-US" sz="2400" b="1" dirty="0" smtClean="0">
                <a:latin typeface="SutonnyMJ"/>
                <a:cs typeface="SutonnyMJ"/>
              </a:rPr>
              <a:t>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Welfare’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 e‡jb gvbyl wKfv‡e A_© Øviv I A_© Qvov `y®úÖvc¨ m¤ú`‡K wewfbœ Drcv`b Kv‡R wb‡qv‡Mi Rb¨ wbe©vPb K‡i Ges wKfv‡e mgvR I RbMY fwel¨‡Z †fv‡Mi Avkvq e›Ub K‡i Zvi Av‡jvPbvB A_©bxwZi welqe¯‘|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714750"/>
            <a:ext cx="8229600" cy="857250"/>
          </a:xfrm>
        </p:spPr>
        <p:txBody>
          <a:bodyPr/>
          <a:lstStyle/>
          <a:p>
            <a:r>
              <a:rPr lang="en-US" dirty="0" smtClean="0"/>
              <a:t>Thanks to All</a:t>
            </a:r>
            <a:endParaRPr lang="en-US" dirty="0"/>
          </a:p>
        </p:txBody>
      </p:sp>
      <p:pic>
        <p:nvPicPr>
          <p:cNvPr id="5" name="Content Placeholder 4" descr="giphy.gif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24000" y="133350"/>
            <a:ext cx="58674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00550"/>
            <a:ext cx="9144000" cy="742950"/>
          </a:xfrm>
          <a:prstGeom prst="rect">
            <a:avLst/>
          </a:prstGeom>
        </p:spPr>
      </p:pic>
      <p:pic>
        <p:nvPicPr>
          <p:cNvPr id="6" name="Picture 5" descr="Teletalk New Logo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2647950"/>
            <a:ext cx="1112520" cy="21640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593</TotalTime>
  <Words>424</Words>
  <Application>Microsoft Office PowerPoint</Application>
  <PresentationFormat>On-screen Show (16:9)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   knx` bRgyj nK miKvwi K‡jR,bjWv½v,bv‡Uvi|</vt:lpstr>
      <vt:lpstr>Slide 2</vt:lpstr>
      <vt:lpstr>Slide 3</vt:lpstr>
      <vt:lpstr>Slide 4</vt:lpstr>
      <vt:lpstr>Slide 5</vt:lpstr>
      <vt:lpstr>Thanks to All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home</cp:lastModifiedBy>
  <cp:revision>81</cp:revision>
  <dcterms:created xsi:type="dcterms:W3CDTF">2017-09-16T03:11:07Z</dcterms:created>
  <dcterms:modified xsi:type="dcterms:W3CDTF">2019-12-30T09:59:42Z</dcterms:modified>
</cp:coreProperties>
</file>