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9" r:id="rId2"/>
    <p:sldId id="259" r:id="rId3"/>
    <p:sldId id="260" r:id="rId4"/>
    <p:sldId id="262" r:id="rId5"/>
    <p:sldId id="263" r:id="rId6"/>
    <p:sldId id="264" r:id="rId7"/>
    <p:sldId id="266" r:id="rId8"/>
    <p:sldId id="267" r:id="rId9"/>
    <p:sldId id="274" r:id="rId10"/>
    <p:sldId id="275" r:id="rId11"/>
    <p:sldId id="268" r:id="rId12"/>
    <p:sldId id="269" r:id="rId13"/>
    <p:sldId id="270" r:id="rId14"/>
    <p:sldId id="28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77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CF8C3-ABFC-4041-9563-F270AF5639DF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DF0AE-F3A5-4C60-BC55-4EA5F34F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9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পাঠ শিরোনাম বের করার জন্য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6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jpeg"/><Relationship Id="rId1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3878" y="0"/>
            <a:ext cx="408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1" y="1408470"/>
            <a:ext cx="8023122" cy="36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iologydiscussion.com/wp-content/uploads/2014/09/clip_image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3193" r="4728" b="24244"/>
          <a:stretch/>
        </p:blipFill>
        <p:spPr bwMode="auto">
          <a:xfrm>
            <a:off x="1295400" y="1524000"/>
            <a:ext cx="6878265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810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কয়েকজন বিজ্ঞানী যদি একই জীবকে  বিভিন্ন নামকরণ করেন তবে অগ্রাধিকার অনুযায়ী কার নাম গৃহীত হবে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0432" y="5816024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বিজ্ঞানী কর্তৃক গৃহীত নামটি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4429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609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3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648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উপরের ছকে দ্বিপদ নামকরণের কী কী নিয়মাবলী প্রতিফলিত হয়েছে লিখ ?  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9-10-09_biology-eng.pdf - Adobe Acrobat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67" t="34982" r="32384" b="23122"/>
          <a:stretch/>
        </p:blipFill>
        <p:spPr>
          <a:xfrm>
            <a:off x="2943697" y="1223870"/>
            <a:ext cx="2847503" cy="341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41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059" y="1981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। ICZN  এর  পুর্ণরূপ কী ?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913" y="299854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কোনটি সঠিক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913" y="3583315"/>
            <a:ext cx="308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.Vibrio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1387" y="359428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994" y="4156954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096" y="421276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6296" y="3734134"/>
            <a:ext cx="308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Vibrio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9198" y="4191742"/>
            <a:ext cx="308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Vibrio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3541" y="4302170"/>
            <a:ext cx="172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0932" y="4269766"/>
            <a:ext cx="123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latin typeface="NikoshBAN" pitchFamily="2" charset="0"/>
                <a:cs typeface="NikoshBAN" pitchFamily="2" charset="0"/>
              </a:rPr>
              <a:t>Vibrio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066799"/>
            <a:ext cx="2743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14600"/>
            <a:ext cx="83820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সপ্তককে কাঁঠালের বৈজ্ঞানিক নাম লিখতে বলায় সে লিখল 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rtocarpus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heterophyllus- এই বৈজ্ঞানিক নামে দ্বিপদ নামকরণ নিয়মাবলী সঠিকভাবে অনুসরণ করা হয়েছে কী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133600"/>
            <a:ext cx="2590800" cy="21852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গুরুত্বপুর্ণ শব্দ :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ICBN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ICZN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-90011"/>
            <a:ext cx="3352800" cy="9639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9207"/>
            <a:ext cx="6553200" cy="41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3275012" y="3352800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3923506" y="3313906"/>
            <a:ext cx="17526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733006" y="3276600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4684" y="2369056"/>
            <a:ext cx="3510116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নবম শ্রে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য়-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৪৫মি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নিট</a:t>
            </a:r>
            <a:endParaRPr lang="en-US" sz="28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3803" y="54077"/>
            <a:ext cx="2742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/>
              <a:t>পরিচয়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0877" y="2438400"/>
            <a:ext cx="41910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মোঃ ফিরোজ কবির</a:t>
            </a:r>
          </a:p>
          <a:p>
            <a:r>
              <a:rPr lang="bn-IN" sz="2400" b="1" dirty="0" smtClean="0"/>
              <a:t>সহকারি প্রধান শিক্ষক</a:t>
            </a:r>
          </a:p>
          <a:p>
            <a:r>
              <a:rPr lang="bn-IN" sz="2400" b="1" dirty="0" smtClean="0"/>
              <a:t>দারিয়া দ্বি-মূখী উচ্চ বিদ্যালয়</a:t>
            </a:r>
          </a:p>
          <a:p>
            <a:r>
              <a:rPr lang="bn-IN" sz="2400" b="1" dirty="0" smtClean="0"/>
              <a:t>নবাবগঞ্জ দিনাজপুর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613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623708"/>
              </p:ext>
            </p:extLst>
          </p:nvPr>
        </p:nvGraphicFramePr>
        <p:xfrm>
          <a:off x="789159" y="1524000"/>
          <a:ext cx="7239000" cy="405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70220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0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0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Picture 2" descr="C:\Users\User\Desktop\p\mango-nutrition-fac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/>
        </p:blipFill>
        <p:spPr bwMode="auto">
          <a:xfrm>
            <a:off x="838200" y="2743200"/>
            <a:ext cx="1600201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p\8036475361_9701b412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20684"/>
            <a:ext cx="1599557" cy="182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Desktop\p\Male-wig-elegant-type-font-b-boys-b-font-wig-non-mainstream-wig-handsome-male-w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7" y="2820684"/>
            <a:ext cx="1524001" cy="182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p\Banglades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55" y="1313823"/>
            <a:ext cx="1097445" cy="154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\Desktop\p\201404030254364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87" y="1451848"/>
            <a:ext cx="1710287" cy="11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43000" y="32615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চিত্রটিতে  কোন কোন দেশের ছেলেদের দেখতে পাচ্ছ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9859" y="4867684"/>
            <a:ext cx="182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আমি  আম খাব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9237" y="5070761"/>
            <a:ext cx="146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অচি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মাংগো </a:t>
            </a:r>
            <a:endParaRPr lang="en-US" dirty="0"/>
          </a:p>
        </p:txBody>
      </p:sp>
      <p:pic>
        <p:nvPicPr>
          <p:cNvPr id="2" name="Picture 2" descr="http://vignette1.wikia.nocookie.net/lost/images/1/15/IndonesianBoy.jpg/revision/latest?cb=2008053117174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/>
          <a:stretch/>
        </p:blipFill>
        <p:spPr bwMode="auto">
          <a:xfrm>
            <a:off x="4474944" y="2820685"/>
            <a:ext cx="1732643" cy="18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cccrnindonesia.files.wordpress.com/2010/08/jcc-indonesia-ma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59" y="1451848"/>
            <a:ext cx="1798927" cy="11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0234" y="4867684"/>
            <a:ext cx="1515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আকু মাকান ম্যাংগা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C:\Users\User\Desktop\p\8036475361_9701b412c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-1" r="15696" b="12509"/>
          <a:stretch/>
        </p:blipFill>
        <p:spPr bwMode="auto">
          <a:xfrm>
            <a:off x="2918055" y="2820683"/>
            <a:ext cx="1097445" cy="15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vignette1.wikia.nocookie.net/lost/images/1/15/IndonesianBoy.jpg/revision/latest?cb=2008053117174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49" b="89744" l="40449" r="93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19" r="16101" b="31889"/>
          <a:stretch/>
        </p:blipFill>
        <p:spPr bwMode="auto">
          <a:xfrm>
            <a:off x="4830754" y="2820683"/>
            <a:ext cx="954735" cy="12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User\Desktop\p\Male-wig-elegant-type-font-b-boys-b-font-wig-non-mainstream-wig-handsome-male-wig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94" r="16628" b="18695"/>
          <a:stretch/>
        </p:blipFill>
        <p:spPr bwMode="auto">
          <a:xfrm>
            <a:off x="6560399" y="2820683"/>
            <a:ext cx="1061885" cy="14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ologydiscussion.com/wp-content/uploads/2014/09/clip_image002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3473" r="4697" b="2349"/>
          <a:stretch/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2382982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দ্বিপদ নামকরণ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08" y="2438400"/>
            <a:ext cx="8582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এই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পাঠ শেষে শিক্ষার্থীরা-----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দ্বিপদ নামকরণ কী বলতে পারবে।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।দ্বিপদ নামকরণ পদ্ধতি ব্যাখ্যা 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914400"/>
            <a:ext cx="24384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e/e8/Aardappel_'Dor%C3%A9'_(Solanum_tuberosum_'Dor%C3%A9'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884308" cy="33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1354" y="328320"/>
            <a:ext cx="25908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7628" y="5056257"/>
            <a:ext cx="213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গোল আলু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502162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গোলআলুর বৈজ্ঞানিক নাম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solanum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tuberosum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0" y="306088"/>
            <a:ext cx="4953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গোল আলুর বৈজ্ঞানিক নাম জান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705" y="372477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বৈজ্ঞানিক নামে কয়টি অংশ 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72477"/>
            <a:ext cx="354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দ্বিপদ নামকরণ 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0705" y="5662466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দুটি পদ দিয়ে গঠিত নামই দ্বিপদ  নাম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/>
      <p:bldP spid="6" grpId="0" animBg="1"/>
      <p:bldP spid="6" grpId="1" animBg="1"/>
      <p:bldP spid="5" grpId="0"/>
      <p:bldP spid="5" grpId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ath 1\670px-Be-the-Dream-Boy-Step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6615"/>
          <a:stretch/>
        </p:blipFill>
        <p:spPr bwMode="auto">
          <a:xfrm>
            <a:off x="457200" y="1676400"/>
            <a:ext cx="2819400" cy="37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536" y="5435022"/>
            <a:ext cx="32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Homo sapiens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08392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বৈজ্ঞানিক নামে দ্বিপদ নামকরণের কী কী বৈশিষ্ট্য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63191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নামকরণ অবশ্যই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ল্যাটিন শব্দ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1853622"/>
            <a:ext cx="0" cy="3581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9936" y="5715000"/>
            <a:ext cx="167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Homo  </a:t>
            </a:r>
            <a:endParaRPr lang="en-US" sz="32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900" y="572192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sapiens </a:t>
            </a:r>
            <a:endParaRPr lang="en-US" sz="32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719" y="707041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নামের কয়টি অংশ ? অংশগুলোর নাম কী কী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4072" y="3505200"/>
            <a:ext cx="4883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অংশ থাকে ,প্রথম অংশ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 নাম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,দ্বিতীয় অংশ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প্রজাতিক নাম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492948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নামের প্রথম অংশের প্রথম ও দ্বিতীয় অংশের  প্রথম অংশ কোন হাতের অক্ষরে লিখতে হবে  ? 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94855" y="5734337"/>
            <a:ext cx="53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32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6843" y="5706627"/>
            <a:ext cx="56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32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1" y="5734335"/>
            <a:ext cx="109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omo</a:t>
            </a:r>
            <a:r>
              <a:rPr lang="en-US" sz="32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4717" y="5706629"/>
            <a:ext cx="1634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apiens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2973471"/>
            <a:ext cx="441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নামের প্রথম অংশের প্রথম অক্ষর বড় হাতের  অক্ষর ও দ্বিতীয় অংশের  প্রথম অংশ ছোট হাতের অক্ষরে লিখতে হবে  ।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50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8" grpId="0"/>
      <p:bldP spid="8" grpId="1" build="allAtOnce"/>
      <p:bldP spid="8" grpId="2" build="allAtOnce"/>
      <p:bldP spid="9" grpId="0"/>
      <p:bldP spid="9" grpId="1" build="allAtOnce"/>
      <p:bldP spid="9" grpId="2" build="allAtOnce"/>
      <p:bldP spid="7" grpId="0"/>
      <p:bldP spid="7" grpId="1"/>
      <p:bldP spid="11" grpId="0"/>
      <p:bldP spid="11" grpId="1"/>
      <p:bldP spid="12" grpId="0"/>
      <p:bldP spid="13" grpId="0" build="allAtOnce"/>
      <p:bldP spid="14" grpId="0"/>
      <p:bldP spid="14" grpId="1"/>
      <p:bldP spid="14" grpId="2"/>
      <p:bldP spid="14" grpId="3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path 1\670px-Be-the-Dream-Boy-Step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6615"/>
          <a:stretch/>
        </p:blipFill>
        <p:spPr bwMode="auto">
          <a:xfrm>
            <a:off x="3654138" y="1143000"/>
            <a:ext cx="2819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9668" y="4927012"/>
            <a:ext cx="32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Homo sapiens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s://lh3.ggpht.com/pahGwrEmKkBqEguWGS9H9myQA0qZFc0RWKozAqLke6knjkVytLXb5pux0__zC0IZdq0=h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9" y="914400"/>
            <a:ext cx="2282825" cy="22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Qmdv4ufRxCg2L5EJwx-RBTm4N9BrGYLjQfemlCKhlu_fPpS0URX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33750" r="19298" b="-1"/>
          <a:stretch/>
        </p:blipFill>
        <p:spPr bwMode="auto">
          <a:xfrm>
            <a:off x="517276" y="3416587"/>
            <a:ext cx="994455" cy="1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3.gstatic.com/images?q=tbn:ANd9GcQmdv4ufRxCg2L5EJwx-RBTm4N9BrGYLjQfemlCKhlu_fPpS0URX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33750" r="19298" b="-1"/>
          <a:stretch/>
        </p:blipFill>
        <p:spPr bwMode="auto">
          <a:xfrm>
            <a:off x="838200" y="3811442"/>
            <a:ext cx="994455" cy="1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0949" y="229344"/>
            <a:ext cx="7016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 ছাপানোর  সময় কিভাবে লিখতে হবে? 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9668" y="4927012"/>
            <a:ext cx="3280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Homo sapiens</a:t>
            </a:r>
            <a:endParaRPr lang="bn-BD" sz="32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ইটালিক অক্ষরে 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0949" y="329625"/>
            <a:ext cx="6822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 হাতে লিখলে কিভাবে লিখতে হবে  ? 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610842" y="4685718"/>
            <a:ext cx="32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Homo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sapiens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6" descr="http://www.thesafeshop.co.uk/blog/wp-content/uploads/2011/06/hand-holding-pen_writ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14357"/>
          <a:stretch/>
        </p:blipFill>
        <p:spPr bwMode="auto">
          <a:xfrm>
            <a:off x="3522518" y="5635794"/>
            <a:ext cx="1136073" cy="8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3591792" y="5273943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http://www.thesafeshop.co.uk/blog/wp-content/uploads/2011/06/hand-holding-pen_writ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14357"/>
          <a:stretch/>
        </p:blipFill>
        <p:spPr bwMode="auto">
          <a:xfrm>
            <a:off x="5330538" y="5670833"/>
            <a:ext cx="1136073" cy="8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250874" y="5273943"/>
            <a:ext cx="15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35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6389 L 0.07014 -0.0629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4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-0.06389 L 0.09775 -0.062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12" grpId="0"/>
      <p:bldP spid="12" grpId="1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.wallpaperswide.com/thumbs/tiger_sitting_majestic-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233304" cy="24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49803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Panthera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tigris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65876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বৈজ্ঞানিক নাম দুটি কী একই হতে পারে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456958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Bos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indicus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http://upload.wikimedia.org/wikipedia/commons/1/11/Bos_taurus_indic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76113"/>
            <a:ext cx="3356956" cy="22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5257800"/>
            <a:ext cx="7772400" cy="11387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বৈজ্ঞানিক নাম দুটি একই নয় ।কারণ দুটি জীবে একই নাম ব্যবহারের অনুমতি নেই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9" grpId="0" animBg="1"/>
      <p:bldP spid="9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408</TotalTime>
  <Words>356</Words>
  <Application>Microsoft Office PowerPoint</Application>
  <PresentationFormat>On-screen Show (4:3)</PresentationFormat>
  <Paragraphs>76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</cp:lastModifiedBy>
  <cp:revision>78</cp:revision>
  <dcterms:created xsi:type="dcterms:W3CDTF">2006-08-16T00:00:00Z</dcterms:created>
  <dcterms:modified xsi:type="dcterms:W3CDTF">2019-12-30T12:53:23Z</dcterms:modified>
</cp:coreProperties>
</file>