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58" r:id="rId4"/>
    <p:sldId id="275" r:id="rId5"/>
    <p:sldId id="261" r:id="rId6"/>
    <p:sldId id="260" r:id="rId7"/>
    <p:sldId id="273" r:id="rId8"/>
    <p:sldId id="274" r:id="rId9"/>
    <p:sldId id="263" r:id="rId10"/>
    <p:sldId id="276" r:id="rId11"/>
    <p:sldId id="277" r:id="rId12"/>
    <p:sldId id="280" r:id="rId13"/>
    <p:sldId id="278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4B5E7-7521-40F0-BF01-852DE7E4B36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E9A64-0D50-4D82-9856-9F7A941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E9A64-0D50-4D82-9856-9F7A94102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9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-25788" y="-43801"/>
            <a:ext cx="12201539" cy="6858000"/>
          </a:xfrm>
          <a:prstGeom prst="frame">
            <a:avLst>
              <a:gd name="adj1" fmla="val 2294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330637" y="-395613"/>
            <a:ext cx="2072707" cy="2758260"/>
          </a:xfrm>
          <a:prstGeom prst="corner">
            <a:avLst>
              <a:gd name="adj1" fmla="val 6429"/>
              <a:gd name="adj2" fmla="val 6868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-Shape 10"/>
          <p:cNvSpPr/>
          <p:nvPr userDrawn="1"/>
        </p:nvSpPr>
        <p:spPr>
          <a:xfrm rot="16200000">
            <a:off x="9661009" y="4275683"/>
            <a:ext cx="2157809" cy="2881626"/>
          </a:xfrm>
          <a:prstGeom prst="corner">
            <a:avLst>
              <a:gd name="adj1" fmla="val 6140"/>
              <a:gd name="adj2" fmla="val 5810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 userDrawn="1"/>
        </p:nvSpPr>
        <p:spPr>
          <a:xfrm>
            <a:off x="-22867" y="4587596"/>
            <a:ext cx="2741692" cy="2210938"/>
          </a:xfrm>
          <a:prstGeom prst="corner">
            <a:avLst>
              <a:gd name="adj1" fmla="val 6407"/>
              <a:gd name="adj2" fmla="val 6153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 userDrawn="1"/>
        </p:nvSpPr>
        <p:spPr>
          <a:xfrm rot="10800000">
            <a:off x="9272196" y="-39189"/>
            <a:ext cx="2898191" cy="2072708"/>
          </a:xfrm>
          <a:prstGeom prst="corner">
            <a:avLst>
              <a:gd name="adj1" fmla="val 6499"/>
              <a:gd name="adj2" fmla="val 7057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4-Point Star 1"/>
          <p:cNvSpPr/>
          <p:nvPr userDrawn="1"/>
        </p:nvSpPr>
        <p:spPr>
          <a:xfrm>
            <a:off x="6408397" y="-53840"/>
            <a:ext cx="2474966" cy="162022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 userDrawn="1"/>
        </p:nvSpPr>
        <p:spPr>
          <a:xfrm>
            <a:off x="3115605" y="-53840"/>
            <a:ext cx="2474967" cy="168047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 userDrawn="1"/>
        </p:nvSpPr>
        <p:spPr>
          <a:xfrm>
            <a:off x="4935946" y="-53840"/>
            <a:ext cx="2474966" cy="162021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 userDrawn="1"/>
        </p:nvSpPr>
        <p:spPr>
          <a:xfrm>
            <a:off x="6165098" y="6638837"/>
            <a:ext cx="2961564" cy="181502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 userDrawn="1"/>
        </p:nvSpPr>
        <p:spPr>
          <a:xfrm>
            <a:off x="4695554" y="6646460"/>
            <a:ext cx="2974487" cy="190029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 userDrawn="1"/>
        </p:nvSpPr>
        <p:spPr>
          <a:xfrm>
            <a:off x="2872307" y="6638837"/>
            <a:ext cx="2961564" cy="186507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10512" y="94533"/>
            <a:ext cx="2023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December 30, 2019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8376" y="500056"/>
            <a:ext cx="6366960" cy="769441"/>
          </a:xfrm>
          <a:prstGeom prst="rect">
            <a:avLst/>
          </a:prstGeom>
          <a:noFill/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88" y="1505473"/>
            <a:ext cx="4855137" cy="45856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691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158" y="4995238"/>
            <a:ext cx="7570428" cy="1077218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কসংশ্লেষণ প্রক্রি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নিজের খাদ্য তৈরি করতে 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উদ্ভিদকে উৎপাদক বলে।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5843" y="324129"/>
            <a:ext cx="5565058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054100" y="1319038"/>
            <a:ext cx="10735293" cy="3451124"/>
            <a:chOff x="1054100" y="1369142"/>
            <a:chExt cx="10735293" cy="3451124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1054100" y="1369142"/>
              <a:ext cx="9048544" cy="3451124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grpSp>
          <p:nvGrpSpPr>
            <p:cNvPr id="32" name="Group 31"/>
            <p:cNvGrpSpPr/>
            <p:nvPr/>
          </p:nvGrpSpPr>
          <p:grpSpPr>
            <a:xfrm>
              <a:off x="2841523" y="1696229"/>
              <a:ext cx="8947870" cy="1183512"/>
              <a:chOff x="2841523" y="1696229"/>
              <a:chExt cx="8947870" cy="118351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0639719" y="1696229"/>
                <a:ext cx="11496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উৎপাদক</a:t>
                </a:r>
                <a:endParaRPr lang="en-US" sz="28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639719" y="2356521"/>
                <a:ext cx="11496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উৎপাদক</a:t>
                </a:r>
                <a:endParaRPr lang="en-US" sz="2800" dirty="0"/>
              </a:p>
            </p:txBody>
          </p:sp>
          <p:cxnSp>
            <p:nvCxnSpPr>
              <p:cNvPr id="27" name="Straight Arrow Connector 26"/>
              <p:cNvCxnSpPr>
                <a:endCxn id="24" idx="1"/>
              </p:cNvCxnSpPr>
              <p:nvPr/>
            </p:nvCxnSpPr>
            <p:spPr>
              <a:xfrm>
                <a:off x="2841523" y="1898848"/>
                <a:ext cx="7798196" cy="58991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7256206" y="2618131"/>
                <a:ext cx="3383513" cy="0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77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0877" y="5017916"/>
            <a:ext cx="9425154" cy="1077218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 যে সব উপাদান উৎপাদকের তৈরি খাদ্য উপাদানের উপর 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সেসব জীবকে খাদক বলে।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2754" y="286843"/>
            <a:ext cx="5751749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20877" y="1264203"/>
            <a:ext cx="10670763" cy="3545793"/>
            <a:chOff x="707924" y="1209368"/>
            <a:chExt cx="10965729" cy="36583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707924" y="1209369"/>
              <a:ext cx="9660193" cy="3658356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sp>
          <p:nvSpPr>
            <p:cNvPr id="2" name="Rectangle 1"/>
            <p:cNvSpPr/>
            <p:nvPr/>
          </p:nvSpPr>
          <p:spPr>
            <a:xfrm>
              <a:off x="10766032" y="1209368"/>
              <a:ext cx="907621" cy="584775"/>
            </a:xfrm>
            <a:prstGeom prst="rect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>
              <a:spAutoFit/>
            </a:bodyPr>
            <a:lstStyle/>
            <a:p>
              <a:r>
                <a:rPr lang="as-IN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খাদক</a:t>
              </a:r>
              <a:endParaRPr lang="en-US" sz="32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465574" y="1607574"/>
              <a:ext cx="2477729" cy="151908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412658" y="1794143"/>
              <a:ext cx="5206181" cy="1553742"/>
            </a:xfrm>
            <a:prstGeom prst="line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860890" y="1794143"/>
              <a:ext cx="2757949" cy="2143676"/>
            </a:xfrm>
            <a:prstGeom prst="line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2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394" y="400833"/>
            <a:ext cx="2012089" cy="646331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15" y="1281773"/>
            <a:ext cx="8492646" cy="4054315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Rectangle 5"/>
          <p:cNvSpPr/>
          <p:nvPr/>
        </p:nvSpPr>
        <p:spPr>
          <a:xfrm>
            <a:off x="1860115" y="5609741"/>
            <a:ext cx="5719148" cy="584775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557" y="4942558"/>
            <a:ext cx="8603227" cy="1200329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 বাস্তুতন্ত্রে মৃত জীবের কলাভুক্ত জটিল জৈব যৌগগুলোকে বিশ্লিষ্ট বা বি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জিত করে তা থেকে কিছু অংশ নিজেরা শোষণ করে এবং বাকি অংশের জটিল যৌগগুলোকে ভেঙে সরল জৈব যৌগে পরিণত করে পরিবেশে ফিরি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বি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জক ব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4760" y="296579"/>
            <a:ext cx="5558854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989557" y="1257280"/>
            <a:ext cx="10927927" cy="3465032"/>
            <a:chOff x="796411" y="1259496"/>
            <a:chExt cx="11121073" cy="361832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796411" y="1259496"/>
              <a:ext cx="9433090" cy="3618328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grpSp>
          <p:nvGrpSpPr>
            <p:cNvPr id="9" name="Group 8"/>
            <p:cNvGrpSpPr/>
            <p:nvPr/>
          </p:nvGrpSpPr>
          <p:grpSpPr>
            <a:xfrm>
              <a:off x="3537758" y="4108537"/>
              <a:ext cx="8379726" cy="543921"/>
              <a:chOff x="3537758" y="4108537"/>
              <a:chExt cx="8379726" cy="54392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0569013" y="4108537"/>
                <a:ext cx="1348471" cy="543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</a:t>
                </a:r>
                <a:r>
                  <a:rPr lang="en-US" sz="28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য়ো</a:t>
                </a:r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জক </a:t>
                </a:r>
                <a:endParaRPr lang="en-US" sz="28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3537758" y="4390848"/>
                <a:ext cx="7134495" cy="33670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699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130" y="2350686"/>
            <a:ext cx="5918608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130" y="3487616"/>
            <a:ext cx="5739072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130" y="4523451"/>
            <a:ext cx="6526146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40808" y="551145"/>
            <a:ext cx="8367252" cy="1308942"/>
            <a:chOff x="1951293" y="551146"/>
            <a:chExt cx="8367252" cy="1308942"/>
          </a:xfrm>
        </p:grpSpPr>
        <p:sp>
          <p:nvSpPr>
            <p:cNvPr id="4" name="Down Ribbon 3"/>
            <p:cNvSpPr/>
            <p:nvPr/>
          </p:nvSpPr>
          <p:spPr>
            <a:xfrm>
              <a:off x="1951293" y="551146"/>
              <a:ext cx="8367252" cy="1308942"/>
            </a:xfrm>
            <a:prstGeom prst="ribb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949583" y="701987"/>
              <a:ext cx="21900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6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321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3518" y="371389"/>
            <a:ext cx="7017366" cy="911997"/>
            <a:chOff x="3333134" y="451179"/>
            <a:chExt cx="5250426" cy="1135626"/>
          </a:xfrm>
          <a:solidFill>
            <a:srgbClr val="7030A0"/>
          </a:solidFill>
        </p:grpSpPr>
        <p:sp>
          <p:nvSpPr>
            <p:cNvPr id="4" name="Down Ribbon 3"/>
            <p:cNvSpPr/>
            <p:nvPr/>
          </p:nvSpPr>
          <p:spPr>
            <a:xfrm>
              <a:off x="3333134" y="451179"/>
              <a:ext cx="5250426" cy="1135626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74240" y="588954"/>
              <a:ext cx="3768213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78" y="1473378"/>
            <a:ext cx="9068844" cy="3911600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Rectangle 2"/>
          <p:cNvSpPr/>
          <p:nvPr/>
        </p:nvSpPr>
        <p:spPr>
          <a:xfrm>
            <a:off x="3053735" y="5587497"/>
            <a:ext cx="5975966" cy="707886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84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6217" y="611725"/>
            <a:ext cx="5816555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55" y="1442722"/>
            <a:ext cx="7379881" cy="4662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972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113BDD-90A8-40BA-B5A2-4FFAB78E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26" y="1765037"/>
            <a:ext cx="1626233" cy="1869464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40" y="1772364"/>
            <a:ext cx="1488539" cy="1869464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9" name="Rectangle 8"/>
          <p:cNvSpPr/>
          <p:nvPr/>
        </p:nvSpPr>
        <p:spPr>
          <a:xfrm>
            <a:off x="7681495" y="3902746"/>
            <a:ext cx="3642034" cy="2185214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 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ত্রয়োদশ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৫০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৩০-১২-২০১৯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322" y="3865168"/>
            <a:ext cx="5106443" cy="2215991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মীর্জা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মাহফুজুল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(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সারটিয়া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শিয়ালকোল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mmislam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NikoshBAN" panose="02000000000000000000" pitchFamily="2" charset="0"/>
              </a:rPr>
              <a:t>686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36554" y="400834"/>
            <a:ext cx="7226300" cy="1476940"/>
            <a:chOff x="2686866" y="346422"/>
            <a:chExt cx="7226300" cy="1243047"/>
          </a:xfrm>
          <a:solidFill>
            <a:srgbClr val="7030A0"/>
          </a:solidFill>
        </p:grpSpPr>
        <p:sp>
          <p:nvSpPr>
            <p:cNvPr id="3" name="Down Ribbon 2"/>
            <p:cNvSpPr/>
            <p:nvPr/>
          </p:nvSpPr>
          <p:spPr>
            <a:xfrm>
              <a:off x="2686866" y="346422"/>
              <a:ext cx="7226300" cy="1052288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87610" y="573806"/>
              <a:ext cx="2215671" cy="101566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6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িতি</a:t>
              </a:r>
              <a:endPara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Up-Down Arrow 12"/>
          <p:cNvSpPr/>
          <p:nvPr/>
        </p:nvSpPr>
        <p:spPr>
          <a:xfrm>
            <a:off x="6615263" y="1943677"/>
            <a:ext cx="161318" cy="4137482"/>
          </a:xfrm>
          <a:prstGeom prst="upDown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6441509" y="2861039"/>
            <a:ext cx="120955" cy="3220120"/>
          </a:xfrm>
          <a:prstGeom prst="up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6829380" y="2861039"/>
            <a:ext cx="132906" cy="3216874"/>
          </a:xfrm>
          <a:prstGeom prst="upDown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73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13" y="1370708"/>
            <a:ext cx="7900566" cy="3967316"/>
          </a:xfrm>
          <a:prstGeom prst="rect">
            <a:avLst/>
          </a:prstGeom>
          <a:solidFill>
            <a:srgbClr val="7030A0"/>
          </a:solidFill>
          <a:ln w="5715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686011" y="5557822"/>
            <a:ext cx="6819970" cy="584775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737300" y="381469"/>
            <a:ext cx="6717395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3093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600" y="1350587"/>
            <a:ext cx="7408252" cy="4004289"/>
          </a:xfrm>
          <a:prstGeom prst="rect">
            <a:avLst/>
          </a:prstGeom>
          <a:ln w="5715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695514" y="399318"/>
            <a:ext cx="6422427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6196" y="5536705"/>
            <a:ext cx="6961060" cy="646331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18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6" r="1164" b="12842"/>
          <a:stretch/>
        </p:blipFill>
        <p:spPr>
          <a:xfrm>
            <a:off x="1312009" y="1975499"/>
            <a:ext cx="7781190" cy="4129736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5302696" y="2607025"/>
            <a:ext cx="17043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527141" y="736406"/>
            <a:ext cx="48397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8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669" y="2533125"/>
            <a:ext cx="5497260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7301" y="3700262"/>
            <a:ext cx="7771997" cy="1569660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উপাদানসমূহের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66368" y="820264"/>
            <a:ext cx="7173865" cy="1253611"/>
            <a:chOff x="5235675" y="1479363"/>
            <a:chExt cx="4630993" cy="1253611"/>
          </a:xfrm>
          <a:solidFill>
            <a:srgbClr val="7030A0"/>
          </a:solidFill>
        </p:grpSpPr>
        <p:sp>
          <p:nvSpPr>
            <p:cNvPr id="6" name="Down Ribbon 5"/>
            <p:cNvSpPr/>
            <p:nvPr/>
          </p:nvSpPr>
          <p:spPr>
            <a:xfrm>
              <a:off x="5235675" y="1479363"/>
              <a:ext cx="4630993" cy="1194619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6050" y="1717311"/>
              <a:ext cx="2330245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2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48334" y="314565"/>
            <a:ext cx="1439818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74785" y="4779286"/>
            <a:ext cx="10186914" cy="1384995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ভূপৃষ্ঠের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জীবদেহ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মিশিয়ে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অনুজীব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597" y="1288312"/>
            <a:ext cx="8775291" cy="3274142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9255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4751" y="861241"/>
            <a:ext cx="4242616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উপাদানসমূহ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2458" r="6153" b="5229"/>
          <a:stretch/>
        </p:blipFill>
        <p:spPr>
          <a:xfrm>
            <a:off x="1211827" y="1882876"/>
            <a:ext cx="9468463" cy="4026311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8351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464" y="363761"/>
            <a:ext cx="2521974" cy="769441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77" y="1336072"/>
            <a:ext cx="8204548" cy="4137386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Rectangle 4"/>
          <p:cNvSpPr/>
          <p:nvPr/>
        </p:nvSpPr>
        <p:spPr>
          <a:xfrm>
            <a:off x="2897934" y="5676328"/>
            <a:ext cx="5933034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040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309</Words>
  <Application>Microsoft Office PowerPoint</Application>
  <PresentationFormat>Widescreen</PresentationFormat>
  <Paragraphs>47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154</cp:revision>
  <dcterms:created xsi:type="dcterms:W3CDTF">2019-10-07T08:47:51Z</dcterms:created>
  <dcterms:modified xsi:type="dcterms:W3CDTF">2019-12-30T07:26:48Z</dcterms:modified>
</cp:coreProperties>
</file>