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2" r:id="rId5"/>
    <p:sldId id="273" r:id="rId6"/>
    <p:sldId id="260" r:id="rId7"/>
    <p:sldId id="261" r:id="rId8"/>
    <p:sldId id="263" r:id="rId9"/>
    <p:sldId id="274" r:id="rId10"/>
    <p:sldId id="275" r:id="rId11"/>
    <p:sldId id="276" r:id="rId12"/>
    <p:sldId id="277" r:id="rId13"/>
    <p:sldId id="264" r:id="rId14"/>
    <p:sldId id="266" r:id="rId15"/>
    <p:sldId id="268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34" y="5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1F2AA-ACE5-4058-B04C-FDA4A569A3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3D63A-05A2-4E5F-B816-CF1E275C5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1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1808C-160A-4764-AFEB-BD9DEAAC57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11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3D63A-05A2-4E5F-B816-CF1E275C59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14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3D63A-05A2-4E5F-B816-CF1E275C59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54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DFC2-C648-4F86-83DE-7B99469E8C7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EF17-1901-4FF0-9C06-60653EBF6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4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DFC2-C648-4F86-83DE-7B99469E8C7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EF17-1901-4FF0-9C06-60653EBF6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0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DFC2-C648-4F86-83DE-7B99469E8C7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EF17-1901-4FF0-9C06-60653EBF6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4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DFC2-C648-4F86-83DE-7B99469E8C7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EF17-1901-4FF0-9C06-60653EBF6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5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DFC2-C648-4F86-83DE-7B99469E8C7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EF17-1901-4FF0-9C06-60653EBF6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DFC2-C648-4F86-83DE-7B99469E8C7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EF17-1901-4FF0-9C06-60653EBF6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0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DFC2-C648-4F86-83DE-7B99469E8C7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EF17-1901-4FF0-9C06-60653EBF6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5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DFC2-C648-4F86-83DE-7B99469E8C7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EF17-1901-4FF0-9C06-60653EBF6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9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DFC2-C648-4F86-83DE-7B99469E8C7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EF17-1901-4FF0-9C06-60653EBF6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5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DFC2-C648-4F86-83DE-7B99469E8C7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EF17-1901-4FF0-9C06-60653EBF6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8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DFC2-C648-4F86-83DE-7B99469E8C7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EF17-1901-4FF0-9C06-60653EBF6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7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7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Cement trans="38000" crackSpacing="62"/>
                    </a14:imgEffect>
                    <a14:imgEffect>
                      <a14:brightnessContrast bright="-64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BDFC2-C648-4F86-83DE-7B99469E8C7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BEF17-1901-4FF0-9C06-60653EBF6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2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45539" y="2424527"/>
            <a:ext cx="334258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MoinaBold" pitchFamily="2" charset="0"/>
              </a:rPr>
              <a:t>শুভেচ্ছা</a:t>
            </a:r>
            <a:endParaRPr lang="bn-BD" sz="8000" b="1" dirty="0" smtClean="0">
              <a:solidFill>
                <a:srgbClr val="C00000"/>
              </a:solidFill>
              <a:latin typeface="MoinaBold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539" y="4099034"/>
            <a:ext cx="3048000" cy="2286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67" y="365014"/>
            <a:ext cx="2511972" cy="1883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9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72464" y="731521"/>
            <a:ext cx="11052959" cy="3975827"/>
            <a:chOff x="672464" y="731521"/>
            <a:chExt cx="11052959" cy="397582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2464" y="731521"/>
              <a:ext cx="11052959" cy="194310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2464" y="2674620"/>
              <a:ext cx="11052959" cy="20327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3507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160" y="632358"/>
            <a:ext cx="10012033" cy="581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26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71500" y="647700"/>
            <a:ext cx="11338559" cy="5661660"/>
            <a:chOff x="2775585" y="647700"/>
            <a:chExt cx="4171950" cy="248602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75585" y="647700"/>
              <a:ext cx="4171950" cy="121920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04160" y="1866900"/>
              <a:ext cx="4143375" cy="12668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0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8175" y="473839"/>
            <a:ext cx="82307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000" dirty="0" smtClean="0">
                <a:solidFill>
                  <a:srgbClr val="FF0000"/>
                </a:solidFill>
              </a:rPr>
              <a:t>একক কাজ</a:t>
            </a:r>
            <a:r>
              <a:rPr lang="bn-BD" sz="8000" b="1" i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9869214" y="473839"/>
            <a:ext cx="1813033" cy="11981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/>
              <a:t>৩ মি</a:t>
            </a:r>
            <a:r>
              <a:rPr lang="bn-BD" b="1" dirty="0"/>
              <a:t>.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57" y="3503294"/>
            <a:ext cx="11435443" cy="1091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81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7831" y="310066"/>
            <a:ext cx="50610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600" b="1" dirty="0" smtClean="0">
                <a:solidFill>
                  <a:srgbClr val="C00000"/>
                </a:solidFill>
              </a:rPr>
              <a:t>জোড়ায় কাজ </a:t>
            </a:r>
          </a:p>
        </p:txBody>
      </p:sp>
      <p:sp>
        <p:nvSpPr>
          <p:cNvPr id="3" name="Diamond 2"/>
          <p:cNvSpPr/>
          <p:nvPr/>
        </p:nvSpPr>
        <p:spPr>
          <a:xfrm>
            <a:off x="9727324" y="362607"/>
            <a:ext cx="2270235" cy="149772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rgbClr val="FFFF00"/>
                </a:solidFill>
              </a:rPr>
              <a:t>৫মি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1697" y="2333297"/>
            <a:ext cx="11035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।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892" y="3175595"/>
            <a:ext cx="10692669" cy="137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21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5009" y="378304"/>
            <a:ext cx="481253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8000" dirty="0" smtClean="0">
                <a:solidFill>
                  <a:srgbClr val="7030A0"/>
                </a:solidFill>
              </a:rPr>
              <a:t>দলীয় কাজ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112469" y="488731"/>
            <a:ext cx="1592317" cy="8671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৮মি</a:t>
            </a:r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7103" y="2459421"/>
            <a:ext cx="1109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।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304" y="2644087"/>
            <a:ext cx="11752696" cy="220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80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18886" y="132644"/>
            <a:ext cx="354937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8000" dirty="0" smtClean="0"/>
              <a:t>মুল্যায়ন</a:t>
            </a:r>
          </a:p>
        </p:txBody>
      </p:sp>
      <p:sp>
        <p:nvSpPr>
          <p:cNvPr id="3" name="Snip Single Corner Rectangle 2"/>
          <p:cNvSpPr/>
          <p:nvPr/>
        </p:nvSpPr>
        <p:spPr>
          <a:xfrm>
            <a:off x="8592207" y="204952"/>
            <a:ext cx="1797269" cy="1324303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4000" dirty="0"/>
              <a:t>৫মি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580" y="1918334"/>
            <a:ext cx="7380627" cy="397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36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0133" y="187236"/>
            <a:ext cx="580960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8000" dirty="0" smtClean="0"/>
              <a:t>বাড়ির কাজঃ </a:t>
            </a:r>
          </a:p>
        </p:txBody>
      </p:sp>
      <p:sp>
        <p:nvSpPr>
          <p:cNvPr id="3" name="Oval 2"/>
          <p:cNvSpPr/>
          <p:nvPr/>
        </p:nvSpPr>
        <p:spPr>
          <a:xfrm>
            <a:off x="9837683" y="346841"/>
            <a:ext cx="2017986" cy="154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6000" dirty="0">
                <a:solidFill>
                  <a:srgbClr val="FFFF00"/>
                </a:solidFill>
              </a:rPr>
              <a:t>২মি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102" y="3105835"/>
            <a:ext cx="8441581" cy="1458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47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6029" y="1099518"/>
            <a:ext cx="395332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9600" dirty="0" smtClean="0"/>
              <a:t>ধন্যবাদ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342" y="2975084"/>
            <a:ext cx="25527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3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580" y="375715"/>
            <a:ext cx="7074246" cy="1081537"/>
          </a:xfrm>
        </p:spPr>
        <p:txBody>
          <a:bodyPr>
            <a:normAutofit fontScale="90000"/>
          </a:bodyPr>
          <a:lstStyle/>
          <a:p>
            <a:pPr algn="ctr"/>
            <a:r>
              <a:rPr lang="bn-BD" sz="7200" b="1" dirty="0" smtClean="0">
                <a:solidFill>
                  <a:srgbClr val="0070C0"/>
                </a:solidFill>
              </a:rPr>
              <a:t>শিক্ষক পরিচিতি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016" y="1317546"/>
            <a:ext cx="6145967" cy="5005302"/>
          </a:xfrm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4000" dirty="0">
                <a:solidFill>
                  <a:srgbClr val="002060"/>
                </a:solidFill>
              </a:rPr>
              <a:t>মোঃ রফিকুল ইসলাম</a:t>
            </a:r>
            <a:endParaRPr lang="en-US" sz="4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bn-BD" sz="4000" dirty="0" smtClean="0">
                <a:solidFill>
                  <a:srgbClr val="002060"/>
                </a:solidFill>
              </a:rPr>
              <a:t>(</a:t>
            </a:r>
            <a:r>
              <a:rPr lang="bn-BD" sz="4000" dirty="0">
                <a:solidFill>
                  <a:srgbClr val="002060"/>
                </a:solidFill>
              </a:rPr>
              <a:t>বি</a:t>
            </a:r>
            <a:r>
              <a:rPr lang="en-US" sz="4000" dirty="0">
                <a:solidFill>
                  <a:srgbClr val="002060"/>
                </a:solidFill>
              </a:rPr>
              <a:t>,</a:t>
            </a:r>
            <a:r>
              <a:rPr lang="bn-BD" sz="4000" dirty="0">
                <a:solidFill>
                  <a:srgbClr val="002060"/>
                </a:solidFill>
              </a:rPr>
              <a:t>এসসি</a:t>
            </a:r>
            <a:r>
              <a:rPr lang="en-US" sz="4000" dirty="0">
                <a:solidFill>
                  <a:srgbClr val="002060"/>
                </a:solidFill>
              </a:rPr>
              <a:t>, </a:t>
            </a:r>
            <a:r>
              <a:rPr lang="bn-BD" sz="4000" dirty="0">
                <a:solidFill>
                  <a:srgbClr val="002060"/>
                </a:solidFill>
              </a:rPr>
              <a:t>বি</a:t>
            </a:r>
            <a:r>
              <a:rPr lang="en-US" sz="4000" dirty="0">
                <a:solidFill>
                  <a:srgbClr val="002060"/>
                </a:solidFill>
              </a:rPr>
              <a:t>,</a:t>
            </a:r>
            <a:r>
              <a:rPr lang="bn-BD" sz="4000" dirty="0" smtClean="0">
                <a:solidFill>
                  <a:srgbClr val="002060"/>
                </a:solidFill>
              </a:rPr>
              <a:t>এড)</a:t>
            </a:r>
            <a:endParaRPr lang="en-US" sz="4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bn-BD" sz="4000" dirty="0" smtClean="0">
                <a:solidFill>
                  <a:srgbClr val="002060"/>
                </a:solidFill>
              </a:rPr>
              <a:t>সহকারী শিক্ষক (গণিত)</a:t>
            </a:r>
            <a:endParaRPr lang="en-US" sz="4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bn-BD" sz="4000" dirty="0">
                <a:solidFill>
                  <a:srgbClr val="002060"/>
                </a:solidFill>
              </a:rPr>
              <a:t>চন্ডিপুর হেদায়েতুল্লাহ মহিলা দাখিল মাদ্রাসা</a:t>
            </a:r>
            <a:r>
              <a:rPr lang="bn-BD" sz="4000" dirty="0" smtClean="0">
                <a:solidFill>
                  <a:srgbClr val="002060"/>
                </a:solidFill>
              </a:rPr>
              <a:t>।</a:t>
            </a:r>
            <a:endParaRPr lang="en-US" sz="4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bn-BD" dirty="0" smtClean="0"/>
              <a:t>মোবাইল-০১৭১০৬০২৮৬৯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956" y="2409669"/>
            <a:ext cx="2853740" cy="3614738"/>
          </a:xfrm>
        </p:spPr>
      </p:pic>
      <p:sp>
        <p:nvSpPr>
          <p:cNvPr id="4" name="Oval 3"/>
          <p:cNvSpPr/>
          <p:nvPr/>
        </p:nvSpPr>
        <p:spPr>
          <a:xfrm>
            <a:off x="10085696" y="-38289"/>
            <a:ext cx="1292772" cy="13558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bg2"/>
                </a:solidFill>
              </a:rPr>
              <a:t>১মি</a:t>
            </a:r>
            <a:endParaRPr lang="en-US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08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2350" y="323714"/>
            <a:ext cx="553549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7200" b="1" u="sng" dirty="0" smtClean="0">
                <a:solidFill>
                  <a:srgbClr val="00B050"/>
                </a:solidFill>
              </a:rPr>
              <a:t>পাঠ পরিচিতিঃ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1" y="2756848"/>
            <a:ext cx="9771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 smtClean="0">
                <a:solidFill>
                  <a:srgbClr val="7030A0"/>
                </a:solidFill>
              </a:rPr>
              <a:t>শ্রেণী- ৬ষ্ঠ</a:t>
            </a:r>
            <a:r>
              <a:rPr lang="bn-BD" sz="6600" dirty="0" smtClean="0">
                <a:solidFill>
                  <a:srgbClr val="7030A0"/>
                </a:solidFill>
              </a:rPr>
              <a:t/>
            </a:r>
            <a:br>
              <a:rPr lang="bn-BD" sz="6600" dirty="0" smtClean="0">
                <a:solidFill>
                  <a:srgbClr val="7030A0"/>
                </a:solidFill>
              </a:rPr>
            </a:br>
            <a:r>
              <a:rPr lang="bn-BD" sz="4800" dirty="0" smtClean="0">
                <a:solidFill>
                  <a:srgbClr val="7030A0"/>
                </a:solidFill>
              </a:rPr>
              <a:t>বিষয়-  </a:t>
            </a:r>
            <a:r>
              <a:rPr lang="bn-BD" sz="4800" dirty="0">
                <a:solidFill>
                  <a:srgbClr val="7030A0"/>
                </a:solidFill>
              </a:rPr>
              <a:t>সাধারন বিজ্ঞান</a:t>
            </a:r>
            <a:r>
              <a:rPr lang="bn-BD" sz="4800" dirty="0" smtClean="0">
                <a:solidFill>
                  <a:srgbClr val="7030A0"/>
                </a:solidFill>
              </a:rPr>
              <a:t/>
            </a:r>
            <a:br>
              <a:rPr lang="bn-BD" sz="4800" dirty="0" smtClean="0">
                <a:solidFill>
                  <a:srgbClr val="7030A0"/>
                </a:solidFill>
              </a:rPr>
            </a:br>
            <a:r>
              <a:rPr lang="bn-BD" sz="4800" dirty="0" smtClean="0">
                <a:solidFill>
                  <a:srgbClr val="7030A0"/>
                </a:solidFill>
              </a:rPr>
              <a:t>অধ্যায়-</a:t>
            </a:r>
            <a:r>
              <a:rPr lang="en-US" sz="4800" dirty="0">
                <a:solidFill>
                  <a:srgbClr val="7030A0"/>
                </a:solidFill>
              </a:rPr>
              <a:t>2</a:t>
            </a:r>
            <a:endParaRPr lang="en-US" sz="4800" dirty="0"/>
          </a:p>
        </p:txBody>
      </p:sp>
      <p:sp>
        <p:nvSpPr>
          <p:cNvPr id="3" name="Oval 2"/>
          <p:cNvSpPr/>
          <p:nvPr/>
        </p:nvSpPr>
        <p:spPr>
          <a:xfrm>
            <a:off x="9191297" y="323714"/>
            <a:ext cx="1340069" cy="10478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u="sng" dirty="0">
                <a:solidFill>
                  <a:srgbClr val="FFFF00"/>
                </a:solidFill>
              </a:rPr>
              <a:t>১মি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63352" y="6265754"/>
            <a:ext cx="6744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bn-BD" dirty="0"/>
              <a:t>শ্রেনীর </a:t>
            </a:r>
            <a:r>
              <a:rPr lang="bn-BD" dirty="0" smtClean="0"/>
              <a:t>পরিবেশ</a:t>
            </a:r>
            <a:r>
              <a:rPr lang="en-US" dirty="0" smtClean="0"/>
              <a:t>    &gt;</a:t>
            </a:r>
            <a:r>
              <a:rPr lang="bn-BD" dirty="0" smtClean="0"/>
              <a:t>   </a:t>
            </a:r>
            <a:r>
              <a:rPr lang="bn-BD" dirty="0"/>
              <a:t>বাড়ীর কাজ আদায়   </a:t>
            </a:r>
            <a:r>
              <a:rPr lang="en-US" dirty="0" smtClean="0"/>
              <a:t>&gt;</a:t>
            </a:r>
            <a:r>
              <a:rPr lang="bn-BD" dirty="0" smtClean="0"/>
              <a:t>   </a:t>
            </a:r>
            <a:r>
              <a:rPr lang="bn-BD" dirty="0"/>
              <a:t>আনন্দঘন শিখন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73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7444" y="296418"/>
            <a:ext cx="494718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n-BD" sz="8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শিখন ফল</a:t>
            </a:r>
            <a:endParaRPr lang="en-US" sz="8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Flowchart: Decision 3"/>
          <p:cNvSpPr/>
          <p:nvPr/>
        </p:nvSpPr>
        <p:spPr>
          <a:xfrm>
            <a:off x="9222828" y="378372"/>
            <a:ext cx="2585544" cy="136459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২মি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378" y="3113774"/>
            <a:ext cx="11387994" cy="200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76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152" y="1166649"/>
            <a:ext cx="4903076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/>
              <a:t>পুর্বজ্ঞান</a:t>
            </a:r>
            <a:endParaRPr lang="en-US" sz="4800" dirty="0"/>
          </a:p>
        </p:txBody>
      </p:sp>
      <p:sp>
        <p:nvSpPr>
          <p:cNvPr id="3" name="Regular Pentagon 2"/>
          <p:cNvSpPr/>
          <p:nvPr/>
        </p:nvSpPr>
        <p:spPr>
          <a:xfrm>
            <a:off x="7693572" y="693683"/>
            <a:ext cx="1765738" cy="1303963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FFFF00"/>
                </a:solidFill>
              </a:rPr>
              <a:t>৩মি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135" y="2239621"/>
            <a:ext cx="7942175" cy="441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42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5902" y="5973887"/>
            <a:ext cx="62776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 smtClean="0"/>
              <a:t>উপরের চিত্র গুলি লক্ষ্য কর। 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35" y="1861089"/>
            <a:ext cx="1676400" cy="2095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498" y="1861089"/>
            <a:ext cx="1737903" cy="23172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099" y="1861089"/>
            <a:ext cx="1676400" cy="2095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82" y="1861089"/>
            <a:ext cx="1621918" cy="216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56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3916" y="542077"/>
            <a:ext cx="546014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7200" dirty="0" smtClean="0">
                <a:solidFill>
                  <a:srgbClr val="7030A0"/>
                </a:solidFill>
              </a:rPr>
              <a:t>পাঠ শিরোনাম</a:t>
            </a:r>
          </a:p>
        </p:txBody>
      </p:sp>
      <p:sp>
        <p:nvSpPr>
          <p:cNvPr id="3" name="Isosceles Triangle 2"/>
          <p:cNvSpPr/>
          <p:nvPr/>
        </p:nvSpPr>
        <p:spPr>
          <a:xfrm>
            <a:off x="9916510" y="425669"/>
            <a:ext cx="1639614" cy="121394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rgbClr val="FFFF00"/>
                </a:solidFill>
              </a:rPr>
              <a:t>৫মি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5545" y="3252787"/>
            <a:ext cx="1956230" cy="70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11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5559" y="568339"/>
            <a:ext cx="31438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b="1" dirty="0" smtClean="0"/>
              <a:t>পাঠ উপস্থাপন</a:t>
            </a:r>
          </a:p>
        </p:txBody>
      </p:sp>
      <p:sp>
        <p:nvSpPr>
          <p:cNvPr id="3" name="Diamond 2"/>
          <p:cNvSpPr/>
          <p:nvPr/>
        </p:nvSpPr>
        <p:spPr>
          <a:xfrm>
            <a:off x="9680027" y="299544"/>
            <a:ext cx="1655379" cy="12454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3200" b="1" dirty="0">
                <a:solidFill>
                  <a:srgbClr val="FFFF00"/>
                </a:solidFill>
              </a:rPr>
              <a:t>১০মি</a:t>
            </a:r>
            <a:endParaRPr lang="en-US" sz="3200" b="1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63466"/>
            <a:ext cx="12010917" cy="197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19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144965"/>
            <a:ext cx="7975409" cy="6713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40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81</Words>
  <Application>Microsoft Office PowerPoint</Application>
  <PresentationFormat>Widescreen</PresentationFormat>
  <Paragraphs>37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MoinaBold</vt:lpstr>
      <vt:lpstr>Vrinda</vt:lpstr>
      <vt:lpstr>Office Theme</vt:lpstr>
      <vt:lpstr>PowerPoint Presentation</vt:lpstr>
      <vt:lpstr>শিক্ষক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rafiqe</cp:lastModifiedBy>
  <cp:revision>66</cp:revision>
  <dcterms:created xsi:type="dcterms:W3CDTF">2013-11-10T04:41:35Z</dcterms:created>
  <dcterms:modified xsi:type="dcterms:W3CDTF">2019-12-30T02:06:57Z</dcterms:modified>
</cp:coreProperties>
</file>