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1" r:id="rId11"/>
    <p:sldId id="265" r:id="rId12"/>
    <p:sldId id="269" r:id="rId13"/>
    <p:sldId id="272" r:id="rId14"/>
    <p:sldId id="273" r:id="rId15"/>
    <p:sldId id="274" r:id="rId16"/>
    <p:sldId id="275" r:id="rId17"/>
    <p:sldId id="278" r:id="rId18"/>
    <p:sldId id="277" r:id="rId19"/>
    <p:sldId id="27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8FD6-C5AA-1844-9336-81020828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0A391-CE4A-614D-A17C-93CF07CD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5073B-16A0-7B40-AEF8-4A5D245E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1691-98CC-CA43-90D0-83E9DF95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D16F3-2858-1744-B490-045A8F8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1EA9-CFF5-9444-8C55-20F5B3CE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C0C06-497A-994B-9AB3-4A2C66706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9C9DB-736E-6B49-9672-C82CB80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E17F-9C00-334E-84FE-87827BB3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E11F-3CD4-B349-9D2D-77247AD2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DCE48-1BEE-2846-8018-8D64064E7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42DB1-EC3D-A048-AA7D-9A6D94F07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D9956-EB6D-1D45-A325-930F03A1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88D3-D2BE-3A46-BC67-074A9629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F707-8CF3-3A40-84ED-DDBE547B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98A5-FB97-C84E-B85C-11DC711C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B915-DCD2-1D46-A3E1-F8A3F6BF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EAAD-8B5C-A647-BF36-A29B218B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D7B1-E3C0-3D48-B159-1DD49F0D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17210-D1C9-E242-B3E9-3518BA7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9B0E-B60E-E940-962F-BDAFDBC3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00B5B-983E-4E40-AD3B-630CDC84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6056-81CA-7E4B-869C-E6BEADBD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3311-466B-CD47-918F-EF7F7825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0E520-9302-4B4A-AEF0-E85B9F4D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1953-545F-9645-AAC8-58D2DCC8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9607-771D-1B42-9196-79C6DC509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F6EC7-4104-DD42-8B72-985532390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6C72E-E2C3-8B4A-B286-80318833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586F-E34F-7B4F-9A07-1B230A7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A8754-B0FA-9E4C-8FEA-96184F9C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27F6-9775-F84F-8FCD-74898BA4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595BE-83D3-154A-9386-BEB96253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E2E42-2A63-D448-B721-2FC39A2B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F5B81-EF14-244A-A031-054A3218D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95947-62C5-6D41-9AD6-356A0EE6B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D92AD-D836-B94C-B145-766637C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5FEC1-B987-B74B-9425-61AE0693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4554A-57DB-6B46-88E5-42582AB3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2E26-D592-AC49-8E7F-7A22664B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37FEA-33CA-824D-8080-BA60903A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55C6A-DD57-7847-9A01-2E46A2C8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B1B60-A25F-A046-88D0-369CAD78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7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F7D44-A017-2342-B5FD-B2F1196A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01D51-8068-F94F-B124-37DAAC89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3319F-55C5-824C-9EB6-F60461EE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0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AC380-422D-C04D-92E2-AC756808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CB93-856B-D149-B47D-75757E27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B15CD-E849-E145-8345-E05584F2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8B669-D2C8-D248-A081-66C0A72B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B1FD9-9F0A-1248-8499-86FFCE24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46D1B-780C-0749-AE16-C5D1B87D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1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7D4E-3D33-614F-991A-9D0FF09C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78DC7-5E7D-F84F-B826-8421E6312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E3232-0BD8-6744-B716-1C9E9F76E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F836C-1EBE-AC45-9F79-D80D1876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7749A-83C5-D14C-940D-C10BAEE2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FCCA-4019-0A42-8C25-13F9DF9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5FE5E4-918D-B74E-9442-29DE3FD9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7E140-37EE-454F-8927-EB258DED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21081-7F4E-0245-A05D-FD55E6EB8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539E-C817-F94F-80C9-CBAC6CF25E1D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AEBC-B0EF-0247-8316-04860B70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47375-C8F6-1A4F-8530-278D6F844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B31A-8C02-F542-B776-5DB9B08FE6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4.mp4" /><Relationship Id="rId1" Type="http://schemas.microsoft.com/office/2007/relationships/media" Target="../media/media4.mp4" /><Relationship Id="rId4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4" /><Relationship Id="rId7" Type="http://schemas.openxmlformats.org/officeDocument/2006/relationships/image" Target="../media/image14.png" /><Relationship Id="rId2" Type="http://schemas.openxmlformats.org/officeDocument/2006/relationships/video" Target="../media/media2.mp4" /><Relationship Id="rId1" Type="http://schemas.microsoft.com/office/2007/relationships/media" Target="../media/media2.mp4" /><Relationship Id="rId6" Type="http://schemas.openxmlformats.org/officeDocument/2006/relationships/image" Target="../media/image13.png" /><Relationship Id="rId5" Type="http://schemas.openxmlformats.org/officeDocument/2006/relationships/slideLayout" Target="../slideLayouts/slideLayout7.xml" /><Relationship Id="rId4" Type="http://schemas.openxmlformats.org/officeDocument/2006/relationships/video" Target="../media/media3.mp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BCFE1C-5DDE-4845-8B07-3B78EBCD193C}"/>
              </a:ext>
            </a:extLst>
          </p:cNvPr>
          <p:cNvSpPr/>
          <p:nvPr/>
        </p:nvSpPr>
        <p:spPr>
          <a:xfrm rot="10800000" flipH="1" flipV="1">
            <a:off x="845343" y="1660922"/>
            <a:ext cx="9822657" cy="4155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73AFD-F56B-1D48-BE3D-DACCC7EEA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3923506"/>
          </a:xfrm>
        </p:spPr>
        <p:txBody>
          <a:bodyPr/>
          <a:lstStyle/>
          <a:p>
            <a:r>
              <a:rPr lang="en-US" b="1"/>
              <a:t>সবাইকে মাল্টিমিডিয়া ক্লাসে স্বাগতম   </a:t>
            </a:r>
          </a:p>
        </p:txBody>
      </p:sp>
      <p:pic>
        <p:nvPicPr>
          <p:cNvPr id="9" name="VID_20190820172619.mp4">
            <a:hlinkClick r:id="" action="ppaction://media"/>
            <a:extLst>
              <a:ext uri="{FF2B5EF4-FFF2-40B4-BE49-F238E27FC236}">
                <a16:creationId xmlns:a16="http://schemas.microsoft.com/office/drawing/2014/main" id="{D503A3C1-2F80-284B-B42A-8738D58D67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8A7FA6-7830-394E-B6DD-7439C7277FE1}"/>
              </a:ext>
            </a:extLst>
          </p:cNvPr>
          <p:cNvSpPr txBox="1"/>
          <p:nvPr/>
        </p:nvSpPr>
        <p:spPr>
          <a:xfrm>
            <a:off x="845343" y="1041400"/>
            <a:ext cx="8602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>
                <a:solidFill>
                  <a:schemeClr val="accent4"/>
                </a:solidFill>
              </a:rPr>
              <a:t>মাল্টিমিডিয়া ক্লাসে সবাইকে  স্বাগতম  </a:t>
            </a:r>
            <a:endParaRPr lang="en-US" sz="9600" b="1"/>
          </a:p>
        </p:txBody>
      </p:sp>
    </p:spTree>
    <p:extLst>
      <p:ext uri="{BB962C8B-B14F-4D97-AF65-F5344CB8AC3E}">
        <p14:creationId xmlns:p14="http://schemas.microsoft.com/office/powerpoint/2010/main" val="117926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75F8408-9F7C-D743-ABA6-D2308E4774F4}"/>
              </a:ext>
            </a:extLst>
          </p:cNvPr>
          <p:cNvSpPr/>
          <p:nvPr/>
        </p:nvSpPr>
        <p:spPr>
          <a:xfrm>
            <a:off x="3971692" y="1487486"/>
            <a:ext cx="4293460" cy="395209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ইভটিজিং এর কারণ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218A74-55B4-D644-B61A-0D97D53C3289}"/>
              </a:ext>
            </a:extLst>
          </p:cNvPr>
          <p:cNvSpPr/>
          <p:nvPr/>
        </p:nvSpPr>
        <p:spPr>
          <a:xfrm>
            <a:off x="8089998" y="316657"/>
            <a:ext cx="4298753" cy="1221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পারিবারিক ও নৈতিক মূল্যবোধের অবক্ষয়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C38A15-6B02-C94F-8769-E9720DB838ED}"/>
              </a:ext>
            </a:extLst>
          </p:cNvPr>
          <p:cNvSpPr/>
          <p:nvPr/>
        </p:nvSpPr>
        <p:spPr>
          <a:xfrm>
            <a:off x="7473993" y="1434008"/>
            <a:ext cx="4909069" cy="1730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শিক্ষা নীতিতে সুস্থ চরিত্র গঠন উপযোগী যথাযথ  ধর্মীয় শিক্ষার কারিকুলাম বাস্তবায়ন না করা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0E918F-EDDA-8B41-A302-31F574021C0A}"/>
              </a:ext>
            </a:extLst>
          </p:cNvPr>
          <p:cNvSpPr/>
          <p:nvPr/>
        </p:nvSpPr>
        <p:spPr>
          <a:xfrm>
            <a:off x="8209052" y="3077168"/>
            <a:ext cx="4084438" cy="12983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নারীর প্রতি শ্রদ্ধাশীল দৃষ্টিভঙ্গির অভাব 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2D7138-2D3E-8245-8282-C6E42555C4AF}"/>
              </a:ext>
            </a:extLst>
          </p:cNvPr>
          <p:cNvSpPr/>
          <p:nvPr/>
        </p:nvSpPr>
        <p:spPr>
          <a:xfrm>
            <a:off x="3786181" y="115205"/>
            <a:ext cx="4422871" cy="16263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নারীকে পণ্যবস্তু ও ভোগ্যবস্তুর মত মনে করা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71CFF6-4980-6B40-8C8D-2E87998C251F}"/>
              </a:ext>
            </a:extLst>
          </p:cNvPr>
          <p:cNvSpPr/>
          <p:nvPr/>
        </p:nvSpPr>
        <p:spPr>
          <a:xfrm>
            <a:off x="7198461" y="4230904"/>
            <a:ext cx="4909069" cy="11930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স্যাটেলাইট টিভির অবাধ ও অনিয়ন্ত্রিত প্রদর্শন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861C3D-6B39-9842-B473-A01BD0C08948}"/>
              </a:ext>
            </a:extLst>
          </p:cNvPr>
          <p:cNvSpPr/>
          <p:nvPr/>
        </p:nvSpPr>
        <p:spPr>
          <a:xfrm>
            <a:off x="7781032" y="5441750"/>
            <a:ext cx="4410968" cy="13551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সুস্থ মূল্যবোধের সৃষ্টির  ক্ষেত্রে  মাতা-পিতার অসচেতনতা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2575D6-BCF0-7448-A1B7-D63AD0D5A3E1}"/>
              </a:ext>
            </a:extLst>
          </p:cNvPr>
          <p:cNvSpPr/>
          <p:nvPr/>
        </p:nvSpPr>
        <p:spPr>
          <a:xfrm>
            <a:off x="4052593" y="5500686"/>
            <a:ext cx="3728438" cy="12983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অসৎ সঙ্গ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791AB4-8952-B541-940E-ADC182D0B50C}"/>
              </a:ext>
            </a:extLst>
          </p:cNvPr>
          <p:cNvSpPr/>
          <p:nvPr/>
        </p:nvSpPr>
        <p:spPr>
          <a:xfrm>
            <a:off x="17565" y="316657"/>
            <a:ext cx="4348660" cy="1401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ইভটিজিং বিরোধী স্বতন্ত্র আইন না থাকা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9BB5B8-EE0A-E342-91B2-947C5B778DE0}"/>
              </a:ext>
            </a:extLst>
          </p:cNvPr>
          <p:cNvSpPr/>
          <p:nvPr/>
        </p:nvSpPr>
        <p:spPr>
          <a:xfrm>
            <a:off x="-56646" y="1682259"/>
            <a:ext cx="4422871" cy="11407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লিঙ্গ বৈষম্যমূলক সামাজিক ব্যবস্থাপনা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B88156-9088-7E4E-951B-24261AAFC55F}"/>
              </a:ext>
            </a:extLst>
          </p:cNvPr>
          <p:cNvSpPr/>
          <p:nvPr/>
        </p:nvSpPr>
        <p:spPr>
          <a:xfrm>
            <a:off x="-146218" y="2858624"/>
            <a:ext cx="4553600" cy="15534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পর্ণোগ্রাফীর ছড়াছড়ি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7F22EF-EFD5-1744-971B-7957B7B02DCD}"/>
              </a:ext>
            </a:extLst>
          </p:cNvPr>
          <p:cNvSpPr/>
          <p:nvPr/>
        </p:nvSpPr>
        <p:spPr>
          <a:xfrm>
            <a:off x="-64899" y="4412100"/>
            <a:ext cx="5207339" cy="14217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সুস্থ সাংস্কৃতিক চর্চার অভাব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A694B-E15B-6340-A2AD-16A5BD1039E9}"/>
              </a:ext>
            </a:extLst>
          </p:cNvPr>
          <p:cNvSpPr/>
          <p:nvPr/>
        </p:nvSpPr>
        <p:spPr>
          <a:xfrm>
            <a:off x="0" y="5624080"/>
            <a:ext cx="4084439" cy="12983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মাদকদ্রব্যের প্রতি আসক্তি </a:t>
            </a:r>
          </a:p>
        </p:txBody>
      </p:sp>
    </p:spTree>
    <p:extLst>
      <p:ext uri="{BB962C8B-B14F-4D97-AF65-F5344CB8AC3E}">
        <p14:creationId xmlns:p14="http://schemas.microsoft.com/office/powerpoint/2010/main" val="131954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_20190825190551.mp4">
            <a:hlinkClick r:id="" action="ppaction://media"/>
            <a:extLst>
              <a:ext uri="{FF2B5EF4-FFF2-40B4-BE49-F238E27FC236}">
                <a16:creationId xmlns:a16="http://schemas.microsoft.com/office/drawing/2014/main" id="{068103A7-A19A-644A-B2A7-B91CB39DE3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12192000" cy="5353050"/>
          </a:xfrm>
          <a:prstGeom prst="rect">
            <a:avLst/>
          </a:prstGeom>
        </p:spPr>
      </p:pic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894DAAC-9389-A149-BD54-5E3C010599F3}"/>
              </a:ext>
            </a:extLst>
          </p:cNvPr>
          <p:cNvSpPr/>
          <p:nvPr/>
        </p:nvSpPr>
        <p:spPr>
          <a:xfrm>
            <a:off x="363140" y="0"/>
            <a:ext cx="11465719" cy="1482328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ইভটিজিং এর প্রভাব  </a:t>
            </a:r>
          </a:p>
        </p:txBody>
      </p:sp>
    </p:spTree>
    <p:extLst>
      <p:ext uri="{BB962C8B-B14F-4D97-AF65-F5344CB8AC3E}">
        <p14:creationId xmlns:p14="http://schemas.microsoft.com/office/powerpoint/2010/main" val="142242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0FEB42B-6C73-1840-8EF0-45C8228A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71500"/>
            <a:ext cx="11447860" cy="5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1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56E5D308-0A76-004F-A2F0-7F2C629F87A6}"/>
              </a:ext>
            </a:extLst>
          </p:cNvPr>
          <p:cNvSpPr/>
          <p:nvPr/>
        </p:nvSpPr>
        <p:spPr>
          <a:xfrm>
            <a:off x="723303" y="0"/>
            <a:ext cx="10760275" cy="269676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ইভটিজিং নির্মূল ও প্রতিরোধকল্পে ভ্রাম্যমাণ আদালত,প্রতিরোধ কমিটি , মোবাইল হেল্পলাইন এবং সংবাদপত্র ও তথ্য মাধ্যমের ভূমিকা খুবই জরুরি।    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5CA0B2F-6446-A84C-A496-F19562EDD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86" y="2410420"/>
            <a:ext cx="3305234" cy="45541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7C61ED-6598-3B41-9299-EC2AE47B9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55" y="2483642"/>
            <a:ext cx="4070747" cy="437435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F94A50C-7858-854D-BC07-5EAC9DEB3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55" y="2303859"/>
            <a:ext cx="3912322" cy="112514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6B774DB-A712-4546-858B-C8C51899D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02" y="2483642"/>
            <a:ext cx="2192497" cy="437435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D92F525-B6C4-3542-ACE5-1DC42F2EF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" y="2500313"/>
            <a:ext cx="2602628" cy="43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14F6F5-38AB-A441-B30D-DE59C979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8" y="213446"/>
            <a:ext cx="11912203" cy="64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B229DD-1275-AC41-BCCC-1E68DF32E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7353B0-450B-464C-8A64-669B35C68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75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6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D920B324-4977-2448-BE3C-9A26D25C435E}"/>
              </a:ext>
            </a:extLst>
          </p:cNvPr>
          <p:cNvSpPr/>
          <p:nvPr/>
        </p:nvSpPr>
        <p:spPr>
          <a:xfrm>
            <a:off x="0" y="0"/>
            <a:ext cx="12001500" cy="2035969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মূল্যায়ন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8F0C2-0A2A-5A4E-91A6-7CBB48B04772}"/>
              </a:ext>
            </a:extLst>
          </p:cNvPr>
          <p:cNvSpPr txBox="1"/>
          <p:nvPr/>
        </p:nvSpPr>
        <p:spPr>
          <a:xfrm>
            <a:off x="1937742" y="2357438"/>
            <a:ext cx="107870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/>
              <a:t>#ইভটিজিং  কী?</a:t>
            </a:r>
          </a:p>
          <a:p>
            <a:r>
              <a:rPr lang="en-US" sz="4400" b="1"/>
              <a:t>#ইভটিজিং এর কারণ কি কি?</a:t>
            </a:r>
          </a:p>
          <a:p>
            <a:r>
              <a:rPr lang="en-US" sz="4400" b="1"/>
              <a:t>#ইভটিজিং এর প্রভাবে কি হতে পারে?</a:t>
            </a:r>
          </a:p>
          <a:p>
            <a:r>
              <a:rPr lang="en-US" sz="4400" b="1"/>
              <a:t>#ইভটিজিং এর প্রতিরোধ ও প্রতিকার  কিভাবে করা যায়?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83614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E85B-72CA-F442-85CA-F05213A775D3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/>
              <a:t>ইভটিজিং কাকে বলে?</a:t>
            </a:r>
          </a:p>
          <a:p>
            <a:r>
              <a:rPr lang="en-US" sz="4800" b="1"/>
              <a:t>ইভটিজিং এর কারণ ব্যাখ্যা  কর।  </a:t>
            </a:r>
          </a:p>
          <a:p>
            <a:r>
              <a:rPr lang="en-US" sz="4800" b="1"/>
              <a:t>ইভটিজিং এর প্রভাব ব্যাখ্যা কর। </a:t>
            </a:r>
          </a:p>
          <a:p>
            <a:r>
              <a:rPr lang="en-US" sz="4800" b="1"/>
              <a:t>ইভটিজিং এর প্রতিরোধ ও প্রতিকার বিশ্লেষণ কর।     </a:t>
            </a: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8951F50F-E93F-4B46-BB63-389263CBC00D}"/>
              </a:ext>
            </a:extLst>
          </p:cNvPr>
          <p:cNvSpPr/>
          <p:nvPr/>
        </p:nvSpPr>
        <p:spPr>
          <a:xfrm>
            <a:off x="302417" y="345679"/>
            <a:ext cx="9966723" cy="2160983"/>
          </a:xfrm>
          <a:prstGeom prst="downArrowCallout">
            <a:avLst>
              <a:gd name="adj1" fmla="val 25000"/>
              <a:gd name="adj2" fmla="val 25000"/>
              <a:gd name="adj3" fmla="val 29018"/>
              <a:gd name="adj4" fmla="val 5598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বাড়িরকাজ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58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0D7C3B4E-CDC5-CC46-ABDD-1943F1049577}"/>
              </a:ext>
            </a:extLst>
          </p:cNvPr>
          <p:cNvSpPr/>
          <p:nvPr/>
        </p:nvSpPr>
        <p:spPr>
          <a:xfrm>
            <a:off x="428626" y="5148858"/>
            <a:ext cx="11340702" cy="170914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911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accent2">
                    <a:lumMod val="50000"/>
                  </a:schemeClr>
                </a:solidFill>
              </a:rPr>
              <a:t>সবাইকে অসংখ্য  ধন্যবাদ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7B71E81-C951-AD47-8039-E3E0FEB9B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83641" cy="59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1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C8B896-735B-D140-A926-083849AFBD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0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12D4B5-B44C-E048-8296-EDAB23AE6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8"/>
            <a:ext cx="12192000" cy="68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659A4E-0A5D-1B4E-9565-FAA4D92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446"/>
            <a:ext cx="4351050" cy="57173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5F1F84A-EEFA-BF42-AAF6-FB0FA490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35" y="908446"/>
            <a:ext cx="4351050" cy="571738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82BB9B4-07A4-FA4D-B385-306F2C7C0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179" y="908446"/>
            <a:ext cx="3060590" cy="5492353"/>
          </a:xfrm>
          <a:prstGeom prst="rect">
            <a:avLst/>
          </a:prstGeom>
        </p:spPr>
      </p:pic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511CC602-BE7B-384D-8851-6B1224DB2F5F}"/>
              </a:ext>
            </a:extLst>
          </p:cNvPr>
          <p:cNvSpPr/>
          <p:nvPr/>
        </p:nvSpPr>
        <p:spPr>
          <a:xfrm>
            <a:off x="1397325" y="142875"/>
            <a:ext cx="8790131" cy="1396602"/>
          </a:xfrm>
          <a:prstGeom prst="downArrowCallout">
            <a:avLst>
              <a:gd name="adj1" fmla="val 50000"/>
              <a:gd name="adj2" fmla="val 25000"/>
              <a:gd name="adj3" fmla="val 31836"/>
              <a:gd name="adj4" fmla="val 585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নীচের ছবিগুলো দেখে কী বুঝতে পারছো? </a:t>
            </a:r>
          </a:p>
        </p:txBody>
      </p:sp>
    </p:spTree>
    <p:extLst>
      <p:ext uri="{BB962C8B-B14F-4D97-AF65-F5344CB8AC3E}">
        <p14:creationId xmlns:p14="http://schemas.microsoft.com/office/powerpoint/2010/main" val="154844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C1A6E670-3494-4D48-BE69-5B59032F00BC}"/>
              </a:ext>
            </a:extLst>
          </p:cNvPr>
          <p:cNvSpPr/>
          <p:nvPr/>
        </p:nvSpPr>
        <p:spPr>
          <a:xfrm>
            <a:off x="2899227" y="0"/>
            <a:ext cx="5280367" cy="1538742"/>
          </a:xfrm>
          <a:prstGeom prst="downArrowCallout">
            <a:avLst>
              <a:gd name="adj1" fmla="val 25000"/>
              <a:gd name="adj2" fmla="val 25000"/>
              <a:gd name="adj3" fmla="val 24023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আজকের পাঠ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ED233A-EEE5-E749-A72F-1AB9C405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742"/>
            <a:ext cx="11876484" cy="53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ABF2-A061-284C-8DC6-5564B32D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শিখনফলঃ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1EA4-FC18-4544-AC3B-775AFE12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b="1"/>
              <a:t>ইভটিজিং কাকে বলে তা বলতে পারবে।</a:t>
            </a:r>
          </a:p>
          <a:p>
            <a:r>
              <a:rPr lang="en-US" sz="4800" b="1"/>
              <a:t>ইভটিজিং এর কারণ ব্যাখ্যা করতে পারবে। </a:t>
            </a:r>
          </a:p>
          <a:p>
            <a:r>
              <a:rPr lang="en-US" sz="4800" b="1"/>
              <a:t>ইভটিজিং এর প্রভাব ব্যাখ্যা করতে পারবে। </a:t>
            </a:r>
          </a:p>
          <a:p>
            <a:r>
              <a:rPr lang="en-US" sz="4800" b="1"/>
              <a:t>ইভটিজিং এর প্রতিরোধ ও প্রতিকার বিশ্লেষণ করতে পারবে।       </a:t>
            </a:r>
          </a:p>
        </p:txBody>
      </p:sp>
    </p:spTree>
    <p:extLst>
      <p:ext uri="{BB962C8B-B14F-4D97-AF65-F5344CB8AC3E}">
        <p14:creationId xmlns:p14="http://schemas.microsoft.com/office/powerpoint/2010/main" val="307761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0778D7F2-4496-D643-B103-3B6E16606A5B}"/>
              </a:ext>
            </a:extLst>
          </p:cNvPr>
          <p:cNvSpPr/>
          <p:nvPr/>
        </p:nvSpPr>
        <p:spPr>
          <a:xfrm>
            <a:off x="885827" y="214314"/>
            <a:ext cx="10046494" cy="3661170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ইভটিজিং যৌন হয়রানির একটি   অমার্জিত ভাষা। ইভটিজিং শব্দটির বাংলা প্রতিশব্দ হচ্ছে নারীকে উত্যক্ত করা  ।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610DDE-A9BB-2544-9AD0-922D0157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53" y="3429000"/>
            <a:ext cx="10046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9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DB98E50F-DF9C-0A41-94E6-B6BDB7D4A659}"/>
              </a:ext>
            </a:extLst>
          </p:cNvPr>
          <p:cNvSpPr/>
          <p:nvPr/>
        </p:nvSpPr>
        <p:spPr>
          <a:xfrm>
            <a:off x="-95250" y="0"/>
            <a:ext cx="12287250" cy="3929063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ইভটিজিং এমন একধরনের আচরণ  যেখানে এক ব্যক্তি অন্য ব্যক্তির কামনা দ্বারা নিপীড়িত বা লাঞ্চিত হয় । এটি মূলত পুরুষের দ্বারা ঘটে এবং নারীকে পুরুষের বিকৃত লালসার শিকার হতে হয়। এটি এক ধরনের নারী নির্যাতন।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9E2802-5406-0F4C-B11B-73471B09B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8" y="3135567"/>
            <a:ext cx="4561283" cy="369742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12EB49-8825-3040-8685-BCEC3CF18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06" y="2903932"/>
            <a:ext cx="4204098" cy="392906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542C427-292A-CA42-A797-860331CDF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1" y="3769519"/>
            <a:ext cx="3000375" cy="30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>
            <a:extLst>
              <a:ext uri="{FF2B5EF4-FFF2-40B4-BE49-F238E27FC236}">
                <a16:creationId xmlns:a16="http://schemas.microsoft.com/office/drawing/2014/main" id="{CC68482A-BA55-5D4D-B3BD-9E80FAC725C3}"/>
              </a:ext>
            </a:extLst>
          </p:cNvPr>
          <p:cNvSpPr/>
          <p:nvPr/>
        </p:nvSpPr>
        <p:spPr>
          <a:xfrm>
            <a:off x="0" y="125016"/>
            <a:ext cx="12108656" cy="1610916"/>
          </a:xfrm>
          <a:prstGeom prst="flowChartMer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স্কুল কলেজগামী ছাত্রী, শিক্ষক, কর্মজীবী নারীসহ সকল নারীই ইভটিজিং এর স্বীকার।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D3D24AE-122E-AE40-8B4F-1690B887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112"/>
            <a:ext cx="4339828" cy="54518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9C65779-3786-134D-9EB1-919E2073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28" y="1735932"/>
            <a:ext cx="3512346" cy="499705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CEC8A13-3D8A-8245-B78C-2774E9898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74" y="1281112"/>
            <a:ext cx="4339825" cy="54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ইভ টিজিং প্রতিহত করুন (0).mp4">
            <a:hlinkClick r:id="" action="ppaction://media"/>
            <a:extLst>
              <a:ext uri="{FF2B5EF4-FFF2-40B4-BE49-F238E27FC236}">
                <a16:creationId xmlns:a16="http://schemas.microsoft.com/office/drawing/2014/main" id="{03AA0CE4-85DF-8C47-9675-1F0ADF93BE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734" y="1491257"/>
            <a:ext cx="5947172" cy="5161362"/>
          </a:xfrm>
          <a:prstGeom prst="rect">
            <a:avLst/>
          </a:prstGeom>
        </p:spPr>
      </p:pic>
      <p:pic>
        <p:nvPicPr>
          <p:cNvPr id="4" name="VID_20190825185421.mp4">
            <a:hlinkClick r:id="" action="ppaction://media"/>
            <a:extLst>
              <a:ext uri="{FF2B5EF4-FFF2-40B4-BE49-F238E27FC236}">
                <a16:creationId xmlns:a16="http://schemas.microsoft.com/office/drawing/2014/main" id="{1AA8EF73-6647-4D4E-83EC-C625D679267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5796" y="1446610"/>
            <a:ext cx="5572126" cy="516135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16476F-1457-0248-A09E-DB3513EC680D}"/>
              </a:ext>
            </a:extLst>
          </p:cNvPr>
          <p:cNvSpPr/>
          <p:nvPr/>
        </p:nvSpPr>
        <p:spPr>
          <a:xfrm>
            <a:off x="160734" y="-1"/>
            <a:ext cx="11626454" cy="1535907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জোড়ায় কাজঃভিডিওতে কি হচ্ছে?  এটি কোন ধরনের ঘটনা? ব্যাখ্যা কর।   </a:t>
            </a:r>
          </a:p>
        </p:txBody>
      </p:sp>
    </p:spTree>
    <p:extLst>
      <p:ext uri="{BB962C8B-B14F-4D97-AF65-F5344CB8AC3E}">
        <p14:creationId xmlns:p14="http://schemas.microsoft.com/office/powerpoint/2010/main" val="343076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মাল্টিমিডিয়া ক্লাসে স্বাগতম   </vt:lpstr>
      <vt:lpstr>PowerPoint Presentation</vt:lpstr>
      <vt:lpstr>PowerPoint Presentation</vt:lpstr>
      <vt:lpstr>PowerPoint Presentation</vt:lpstr>
      <vt:lpstr>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mitutasmin81@gmail.com</dc:creator>
  <cp:lastModifiedBy>farhana tasmin</cp:lastModifiedBy>
  <cp:revision>11</cp:revision>
  <dcterms:created xsi:type="dcterms:W3CDTF">2019-08-20T11:44:23Z</dcterms:created>
  <dcterms:modified xsi:type="dcterms:W3CDTF">2019-12-26T07:20:07Z</dcterms:modified>
</cp:coreProperties>
</file>