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2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146" r:id="rId2"/>
    <p:sldMasterId id="2147484181" r:id="rId3"/>
    <p:sldMasterId id="2147484193" r:id="rId4"/>
    <p:sldMasterId id="2147484211" r:id="rId5"/>
    <p:sldMasterId id="2147484223" r:id="rId6"/>
    <p:sldMasterId id="2147484241" r:id="rId7"/>
    <p:sldMasterId id="2147484259" r:id="rId8"/>
    <p:sldMasterId id="2147484276" r:id="rId9"/>
    <p:sldMasterId id="2147484294" r:id="rId10"/>
    <p:sldMasterId id="2147484312" r:id="rId11"/>
    <p:sldMasterId id="2147484330" r:id="rId12"/>
    <p:sldMasterId id="2147484342" r:id="rId13"/>
  </p:sldMasterIdLst>
  <p:notesMasterIdLst>
    <p:notesMasterId r:id="rId34"/>
  </p:notesMasterIdLst>
  <p:sldIdLst>
    <p:sldId id="256" r:id="rId14"/>
    <p:sldId id="257" r:id="rId15"/>
    <p:sldId id="275" r:id="rId16"/>
    <p:sldId id="258" r:id="rId17"/>
    <p:sldId id="266" r:id="rId18"/>
    <p:sldId id="268" r:id="rId19"/>
    <p:sldId id="270" r:id="rId20"/>
    <p:sldId id="259" r:id="rId21"/>
    <p:sldId id="261" r:id="rId22"/>
    <p:sldId id="263" r:id="rId23"/>
    <p:sldId id="264" r:id="rId24"/>
    <p:sldId id="262" r:id="rId25"/>
    <p:sldId id="269" r:id="rId26"/>
    <p:sldId id="278" r:id="rId27"/>
    <p:sldId id="271" r:id="rId28"/>
    <p:sldId id="276" r:id="rId29"/>
    <p:sldId id="272" r:id="rId30"/>
    <p:sldId id="274" r:id="rId31"/>
    <p:sldId id="277" r:id="rId32"/>
    <p:sldId id="273" r:id="rId33"/>
  </p:sldIdLst>
  <p:sldSz cx="92170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56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884" y="-9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7FFBA-D8B9-4502-B3C8-E5C32FDBB5F8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E201D-119F-4F5A-AD95-EC0B0960A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3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5800"/>
            <a:ext cx="4606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E201D-119F-4F5A-AD95-EC0B0960A1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2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361" y="1447802"/>
            <a:ext cx="66738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61" y="4777380"/>
            <a:ext cx="66738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6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4800587"/>
            <a:ext cx="66738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361" y="685801"/>
            <a:ext cx="66738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2" y="5367325"/>
            <a:ext cx="66738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00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4800587"/>
            <a:ext cx="66738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361" y="685800"/>
            <a:ext cx="66738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2" y="5367325"/>
            <a:ext cx="66738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008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66738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3657600"/>
            <a:ext cx="66738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94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44" y="1447800"/>
            <a:ext cx="6048974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743" y="3771174"/>
            <a:ext cx="5504772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4350657"/>
            <a:ext cx="66738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9280" y="971253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5591" y="2613787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62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3124201"/>
            <a:ext cx="66738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096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27" y="1981200"/>
            <a:ext cx="2228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384" y="2667000"/>
            <a:ext cx="221362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772" y="1981200"/>
            <a:ext cx="222034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791" y="2667000"/>
            <a:ext cx="222832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1981200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7602" y="2667000"/>
            <a:ext cx="221722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070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84" y="4250949"/>
            <a:ext cx="22232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384" y="2209800"/>
            <a:ext cx="222322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384" y="4827213"/>
            <a:ext cx="22232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1094" y="4250949"/>
            <a:ext cx="22160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1093" y="2209800"/>
            <a:ext cx="221602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40070" y="4827212"/>
            <a:ext cx="221895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4250949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7601" y="2209800"/>
            <a:ext cx="22172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7509" y="4827210"/>
            <a:ext cx="22201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18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015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9534" y="430215"/>
            <a:ext cx="13252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384" y="773205"/>
            <a:ext cx="5613285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594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34" y="-8468"/>
            <a:ext cx="924303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624" y="2404534"/>
            <a:ext cx="587325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624" y="4050835"/>
            <a:ext cx="587325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52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9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66738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3657600"/>
            <a:ext cx="66738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898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2700869"/>
            <a:ext cx="639840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7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69" y="2160589"/>
            <a:ext cx="311277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0104" y="2160590"/>
            <a:ext cx="3112772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60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8" y="2160983"/>
            <a:ext cx="311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68" y="2737247"/>
            <a:ext cx="311535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7520" y="2160983"/>
            <a:ext cx="311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7520" y="2737247"/>
            <a:ext cx="311535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236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609600"/>
            <a:ext cx="639840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085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2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1498604"/>
            <a:ext cx="2812465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796" y="514926"/>
            <a:ext cx="341307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67" y="2777069"/>
            <a:ext cx="2812465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563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4800600"/>
            <a:ext cx="63984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4467" y="609600"/>
            <a:ext cx="639840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67" y="5367338"/>
            <a:ext cx="639840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33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8" y="4470400"/>
            <a:ext cx="639840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79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73" y="609600"/>
            <a:ext cx="612067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867" y="3632200"/>
            <a:ext cx="546308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470400"/>
            <a:ext cx="639840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6567" y="790378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1587" y="2886556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334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1931988"/>
            <a:ext cx="639840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6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43" y="1447800"/>
            <a:ext cx="6048974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9743" y="3771174"/>
            <a:ext cx="5504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4350657"/>
            <a:ext cx="66738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9280" y="971253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5591" y="2613787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536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73" y="609600"/>
            <a:ext cx="612067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4465" y="4013200"/>
            <a:ext cx="639841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6567" y="790378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1587" y="2886556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1968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67" y="609600"/>
            <a:ext cx="639210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4465" y="4013200"/>
            <a:ext cx="639841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97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835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5047" y="609601"/>
            <a:ext cx="986629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67" y="609601"/>
            <a:ext cx="5236514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435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703" y="1803405"/>
            <a:ext cx="737362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703" y="3632201"/>
            <a:ext cx="737362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9545" y="4323846"/>
            <a:ext cx="2315777" cy="3651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703" y="4323847"/>
            <a:ext cx="491958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06279" y="1430868"/>
            <a:ext cx="2189043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626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930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7" y="753535"/>
            <a:ext cx="8018812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107" y="3641726"/>
            <a:ext cx="8018813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6596" y="381002"/>
            <a:ext cx="2200565" cy="365125"/>
          </a:xfrm>
        </p:spPr>
        <p:txBody>
          <a:bodyPr/>
          <a:lstStyle>
            <a:lvl1pPr algn="r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107" y="381002"/>
            <a:ext cx="486923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417" y="381002"/>
            <a:ext cx="672501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265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107" y="2194560"/>
            <a:ext cx="394180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171" y="2194560"/>
            <a:ext cx="3938746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160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43" y="762000"/>
            <a:ext cx="6428875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838" y="2183802"/>
            <a:ext cx="371307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06" y="3132668"/>
            <a:ext cx="394180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903" y="2183802"/>
            <a:ext cx="371001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171" y="3132668"/>
            <a:ext cx="3938747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729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6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3124201"/>
            <a:ext cx="66738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02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018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7" y="1524000"/>
            <a:ext cx="3110746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236" y="746760"/>
            <a:ext cx="4700683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07" y="3124200"/>
            <a:ext cx="3110746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384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7" y="1524000"/>
            <a:ext cx="4108279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6476" y="751242"/>
            <a:ext cx="3703577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07" y="3124200"/>
            <a:ext cx="4108279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571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2" y="4697362"/>
            <a:ext cx="802002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101" y="977035"/>
            <a:ext cx="801375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07" y="5516716"/>
            <a:ext cx="8018812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752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07" y="753534"/>
            <a:ext cx="8018812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277" y="3649134"/>
            <a:ext cx="7834471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6596" y="381002"/>
            <a:ext cx="2200565" cy="365125"/>
          </a:xfrm>
        </p:spPr>
        <p:txBody>
          <a:bodyPr/>
          <a:lstStyle>
            <a:lvl1pPr algn="r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107" y="381002"/>
            <a:ext cx="486923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5416" y="381002"/>
            <a:ext cx="672502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8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87" y="753534"/>
            <a:ext cx="767445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5709" y="3509768"/>
            <a:ext cx="725200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277" y="4174598"/>
            <a:ext cx="7840874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6596" y="381002"/>
            <a:ext cx="2200565" cy="365125"/>
          </a:xfrm>
        </p:spPr>
        <p:txBody>
          <a:bodyPr/>
          <a:lstStyle>
            <a:lvl1pPr algn="r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107" y="379439"/>
            <a:ext cx="486923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5416" y="381002"/>
            <a:ext cx="672502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307" y="807720"/>
            <a:ext cx="4608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1794" y="3021330"/>
            <a:ext cx="4608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3400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77" y="1124703"/>
            <a:ext cx="783687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269" y="3648317"/>
            <a:ext cx="783568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6596" y="378885"/>
            <a:ext cx="2200565" cy="365125"/>
          </a:xfrm>
        </p:spPr>
        <p:txBody>
          <a:bodyPr/>
          <a:lstStyle>
            <a:lvl1pPr algn="r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107" y="378885"/>
            <a:ext cx="486923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45416" y="381002"/>
            <a:ext cx="672502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361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89045" y="762001"/>
            <a:ext cx="642887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9108" y="2202080"/>
            <a:ext cx="2580767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9107" y="2904565"/>
            <a:ext cx="2580767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28609" y="2201333"/>
            <a:ext cx="2580767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27141" y="2904068"/>
            <a:ext cx="2580767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150" y="2192866"/>
            <a:ext cx="2580767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7151" y="2904565"/>
            <a:ext cx="2580767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583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89046" y="762000"/>
            <a:ext cx="6432951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9107" y="4113341"/>
            <a:ext cx="258076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9107" y="2331720"/>
            <a:ext cx="2580767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9107" y="4796104"/>
            <a:ext cx="2580767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8162" y="4113341"/>
            <a:ext cx="258076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18161" y="2331720"/>
            <a:ext cx="2580767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17139" y="4796103"/>
            <a:ext cx="2580767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41229" y="4113341"/>
            <a:ext cx="258076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41228" y="2331722"/>
            <a:ext cx="2580767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41135" y="4796101"/>
            <a:ext cx="2580767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449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107" y="2194560"/>
            <a:ext cx="8018812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1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27" y="1981200"/>
            <a:ext cx="2228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384" y="2667000"/>
            <a:ext cx="221362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772" y="1981200"/>
            <a:ext cx="222034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791" y="2667000"/>
            <a:ext cx="222832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1981200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7602" y="2667000"/>
            <a:ext cx="221722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729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217025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2545" y="747184"/>
            <a:ext cx="1555373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107" y="746126"/>
            <a:ext cx="6328172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6596" y="381002"/>
            <a:ext cx="2200565" cy="365125"/>
          </a:xfrm>
        </p:spPr>
        <p:txBody>
          <a:bodyPr/>
          <a:lstStyle>
            <a:lvl1pPr algn="r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107" y="381002"/>
            <a:ext cx="486923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416" y="381002"/>
            <a:ext cx="672502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482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361" y="1447802"/>
            <a:ext cx="66738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61" y="4777380"/>
            <a:ext cx="66738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358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773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2861735"/>
            <a:ext cx="66738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689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311" y="2060577"/>
            <a:ext cx="3324452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852" y="2056093"/>
            <a:ext cx="3324454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336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1905000"/>
            <a:ext cx="33244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311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853" y="1905000"/>
            <a:ext cx="33244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853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572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257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670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25718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063" y="1447800"/>
            <a:ext cx="392914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3129282"/>
            <a:ext cx="257183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961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69" y="1854192"/>
            <a:ext cx="385118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5153" y="1143000"/>
            <a:ext cx="2420099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0" y="3657600"/>
            <a:ext cx="3845193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7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84" y="4250949"/>
            <a:ext cx="22232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3384" y="2209800"/>
            <a:ext cx="222322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384" y="4827213"/>
            <a:ext cx="22232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1094" y="4250949"/>
            <a:ext cx="22160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41093" y="2209800"/>
            <a:ext cx="221602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40070" y="4827212"/>
            <a:ext cx="221895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4250949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7601" y="2209800"/>
            <a:ext cx="22172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7509" y="4827210"/>
            <a:ext cx="22201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789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4800587"/>
            <a:ext cx="66738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361" y="685800"/>
            <a:ext cx="66738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2" y="5367325"/>
            <a:ext cx="66738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889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66738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3657600"/>
            <a:ext cx="66738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663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44" y="1447800"/>
            <a:ext cx="6048974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743" y="3771174"/>
            <a:ext cx="5504772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4350657"/>
            <a:ext cx="66738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9280" y="971253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5591" y="2613787"/>
            <a:ext cx="6063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3156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3124201"/>
            <a:ext cx="66738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222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27" y="1981200"/>
            <a:ext cx="2228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384" y="2667000"/>
            <a:ext cx="221362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772" y="1981200"/>
            <a:ext cx="222034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791" y="2667000"/>
            <a:ext cx="222832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1981200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7602" y="2667000"/>
            <a:ext cx="221722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236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84" y="4250949"/>
            <a:ext cx="22232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384" y="2209800"/>
            <a:ext cx="222322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384" y="4827213"/>
            <a:ext cx="22232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1094" y="4250949"/>
            <a:ext cx="22160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1093" y="2209800"/>
            <a:ext cx="221602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40070" y="4827212"/>
            <a:ext cx="221895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7602" y="4250949"/>
            <a:ext cx="22172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7601" y="2209800"/>
            <a:ext cx="22172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7509" y="4827210"/>
            <a:ext cx="22201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65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4742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619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673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9534" y="430215"/>
            <a:ext cx="13252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384" y="773205"/>
            <a:ext cx="5613285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999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170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2323459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414" y="1122363"/>
            <a:ext cx="6646339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414" y="3602038"/>
            <a:ext cx="664633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7380" y="5410203"/>
            <a:ext cx="2073831" cy="3651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5413" y="5410203"/>
            <a:ext cx="387436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8818" y="5410201"/>
            <a:ext cx="582936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516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62897" y="618518"/>
            <a:ext cx="7488832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62897" y="2249487"/>
            <a:ext cx="748883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637355" y="5883278"/>
            <a:ext cx="2073831" cy="3651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2896" y="5883277"/>
            <a:ext cx="471685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8792" y="5883276"/>
            <a:ext cx="582936" cy="3651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890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94" y="1419228"/>
            <a:ext cx="7488833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94" y="4424362"/>
            <a:ext cx="7488833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054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894" y="2249486"/>
            <a:ext cx="368801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20" y="2249486"/>
            <a:ext cx="36856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829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94" y="619128"/>
            <a:ext cx="7488833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19" y="2249486"/>
            <a:ext cx="346338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95" y="3073399"/>
            <a:ext cx="368801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0741" y="2249485"/>
            <a:ext cx="3460986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119" y="3073399"/>
            <a:ext cx="36856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060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132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898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97" y="609601"/>
            <a:ext cx="2915124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034" y="592666"/>
            <a:ext cx="4453693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897" y="2249486"/>
            <a:ext cx="291512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586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97" y="609600"/>
            <a:ext cx="378394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1462" y="609600"/>
            <a:ext cx="3480267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95" y="2249486"/>
            <a:ext cx="378394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37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95" y="4304666"/>
            <a:ext cx="7493637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2895" y="606426"/>
            <a:ext cx="7493637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60" y="5124020"/>
            <a:ext cx="7492506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06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30" y="609600"/>
            <a:ext cx="7488799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94" y="4419601"/>
            <a:ext cx="7487668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565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21" y="609601"/>
            <a:ext cx="703278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0790" y="3365557"/>
            <a:ext cx="6616647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94" y="4309919"/>
            <a:ext cx="748883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02142" y="718458"/>
            <a:ext cx="4608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904" y="2764972"/>
            <a:ext cx="46085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21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9534" y="430215"/>
            <a:ext cx="13252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384" y="773205"/>
            <a:ext cx="5613285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961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95" y="2134043"/>
            <a:ext cx="7488834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860" y="4657655"/>
            <a:ext cx="7487703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773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62897" y="609600"/>
            <a:ext cx="7488832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62895" y="2674463"/>
            <a:ext cx="2416822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2896" y="3360263"/>
            <a:ext cx="241557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3117" y="2677635"/>
            <a:ext cx="2407362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13117" y="3363435"/>
            <a:ext cx="24080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6365" y="2674463"/>
            <a:ext cx="2415363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36365" y="3360263"/>
            <a:ext cx="241536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744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62896" y="609600"/>
            <a:ext cx="7488832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62897" y="4404596"/>
            <a:ext cx="241556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62897" y="2666998"/>
            <a:ext cx="241556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2897" y="4980860"/>
            <a:ext cx="241556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93678" y="4404596"/>
            <a:ext cx="2419469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93678" y="2666998"/>
            <a:ext cx="241836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92574" y="4980857"/>
            <a:ext cx="2419469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6460" y="4404595"/>
            <a:ext cx="24121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36365" y="2666998"/>
            <a:ext cx="2415364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36365" y="4980856"/>
            <a:ext cx="2415363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600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191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5961" y="609601"/>
            <a:ext cx="1515767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894" y="609601"/>
            <a:ext cx="5857854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430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17025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217025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34682" y="2362200"/>
            <a:ext cx="414766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888" y="3045461"/>
            <a:ext cx="404525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85888" y="2397760"/>
            <a:ext cx="404525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38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60851" y="2020824"/>
            <a:ext cx="8295323" cy="4075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091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217025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2170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34682" y="3368040"/>
            <a:ext cx="414766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49250" y="3367247"/>
            <a:ext cx="411852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38656" y="4084577"/>
            <a:ext cx="4139715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4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60852" y="2020824"/>
            <a:ext cx="4055491" cy="4005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700683" y="2020824"/>
            <a:ext cx="4055491" cy="4005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911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60852" y="2819400"/>
            <a:ext cx="4055491" cy="3209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700683" y="2816352"/>
            <a:ext cx="4055491" cy="3209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851" y="2020824"/>
            <a:ext cx="4055491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00683" y="2020824"/>
            <a:ext cx="4055491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78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69553" y="1169931"/>
            <a:ext cx="4853287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60" y="533401"/>
            <a:ext cx="6203865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60" y="3843868"/>
            <a:ext cx="4993815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69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421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622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97767" y="1914526"/>
            <a:ext cx="6221492" cy="351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235" y="5513832"/>
            <a:ext cx="5714556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861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7001" y="2026918"/>
            <a:ext cx="5483023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51235" y="5516880"/>
            <a:ext cx="5714556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34682" y="975360"/>
            <a:ext cx="4147661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005134" y="273180"/>
            <a:ext cx="3206757" cy="292100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70853" y="6172200"/>
            <a:ext cx="1075320" cy="304800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59363" y="6486525"/>
            <a:ext cx="6298300" cy="292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633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85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328663" y="3428994"/>
            <a:ext cx="6858000" cy="160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757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1" y="914401"/>
            <a:ext cx="6682343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811" y="914401"/>
            <a:ext cx="93438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4244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34" y="-8468"/>
            <a:ext cx="924303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624" y="2404534"/>
            <a:ext cx="587325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624" y="4050835"/>
            <a:ext cx="587325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490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722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2700869"/>
            <a:ext cx="639840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512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69" y="2160589"/>
            <a:ext cx="311277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0104" y="2160590"/>
            <a:ext cx="3112772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60" y="533400"/>
            <a:ext cx="6607215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519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8" y="2160983"/>
            <a:ext cx="311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68" y="2737247"/>
            <a:ext cx="311535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7520" y="2160983"/>
            <a:ext cx="311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7520" y="2737247"/>
            <a:ext cx="311535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345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609600"/>
            <a:ext cx="639840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484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939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1498604"/>
            <a:ext cx="2812465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796" y="514926"/>
            <a:ext cx="341307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67" y="2777069"/>
            <a:ext cx="2812465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557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4800600"/>
            <a:ext cx="639840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4467" y="609600"/>
            <a:ext cx="639840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67" y="5367338"/>
            <a:ext cx="639840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713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8" y="4470400"/>
            <a:ext cx="639840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85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73" y="609600"/>
            <a:ext cx="612067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867" y="3632200"/>
            <a:ext cx="546308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470400"/>
            <a:ext cx="639840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6567" y="790378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1587" y="2886556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9147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7" y="1931988"/>
            <a:ext cx="639840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864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73" y="609600"/>
            <a:ext cx="612067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4465" y="4013200"/>
            <a:ext cx="639841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6567" y="790378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1587" y="2886556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6046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67" y="609600"/>
            <a:ext cx="639210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4465" y="4013200"/>
            <a:ext cx="639841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4527448"/>
            <a:ext cx="639840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0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2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1981200"/>
            <a:ext cx="6453599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4487334"/>
            <a:ext cx="6453598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95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5047" y="609601"/>
            <a:ext cx="986629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67" y="609601"/>
            <a:ext cx="5236514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5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7660" y="533401"/>
            <a:ext cx="3981512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99596" y="533400"/>
            <a:ext cx="3979769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87" y="533400"/>
            <a:ext cx="3746549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9" y="1143001"/>
            <a:ext cx="3976976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89" y="566738"/>
            <a:ext cx="379411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9596" y="1143000"/>
            <a:ext cx="3988304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86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941" y="533400"/>
            <a:ext cx="3225959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59" y="533400"/>
            <a:ext cx="4474203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941" y="2209803"/>
            <a:ext cx="3225959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2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704" y="1447800"/>
            <a:ext cx="3591715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8086" y="914400"/>
            <a:ext cx="3307176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1933" y="2743200"/>
            <a:ext cx="359268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7660" y="6172201"/>
            <a:ext cx="585813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7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7660" y="533400"/>
            <a:ext cx="814170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8087" y="3843867"/>
            <a:ext cx="733948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77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533400"/>
            <a:ext cx="8141705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4114800"/>
            <a:ext cx="643453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46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22" y="533400"/>
            <a:ext cx="6914570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5320" y="3429000"/>
            <a:ext cx="6453598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4301070"/>
            <a:ext cx="643333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0426" y="710624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7663" y="2768601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83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2861735"/>
            <a:ext cx="66738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14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3429000"/>
            <a:ext cx="643333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5132981"/>
            <a:ext cx="643453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6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22" y="533400"/>
            <a:ext cx="6914569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660" y="3886200"/>
            <a:ext cx="643333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4953000"/>
            <a:ext cx="643333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0426" y="710624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7663" y="2768601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66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533400"/>
            <a:ext cx="7585759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660" y="3928534"/>
            <a:ext cx="643333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4766736"/>
            <a:ext cx="643333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3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60" y="533401"/>
            <a:ext cx="6607215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66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846" y="533400"/>
            <a:ext cx="2060519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60" y="533400"/>
            <a:ext cx="5896731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99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17025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217025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34682" y="2362200"/>
            <a:ext cx="414766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888" y="3045461"/>
            <a:ext cx="404525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85888" y="2397760"/>
            <a:ext cx="404525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07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60851" y="2020824"/>
            <a:ext cx="8295323" cy="4075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71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217025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2170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34682" y="3368040"/>
            <a:ext cx="414766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49250" y="3367247"/>
            <a:ext cx="411852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38656" y="4084577"/>
            <a:ext cx="4139715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4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60852" y="2020824"/>
            <a:ext cx="4055491" cy="4005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700683" y="2020824"/>
            <a:ext cx="4055491" cy="4005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00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60852" y="2819400"/>
            <a:ext cx="4055491" cy="3209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700683" y="2816352"/>
            <a:ext cx="4055491" cy="3209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851" y="2020824"/>
            <a:ext cx="4055491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00683" y="2020824"/>
            <a:ext cx="4055491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99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311" y="2060577"/>
            <a:ext cx="3324452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852" y="2056093"/>
            <a:ext cx="3324454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5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60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97767" y="1914526"/>
            <a:ext cx="6221492" cy="351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235" y="5513832"/>
            <a:ext cx="5714556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91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7001" y="2026918"/>
            <a:ext cx="5483023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51235" y="5516880"/>
            <a:ext cx="5714556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34682" y="975360"/>
            <a:ext cx="4147661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005134" y="273180"/>
            <a:ext cx="3206757" cy="292100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70853" y="6172200"/>
            <a:ext cx="1075320" cy="304800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59363" y="6486525"/>
            <a:ext cx="6298300" cy="292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14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98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328663" y="3428994"/>
            <a:ext cx="6858000" cy="160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757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1" y="914401"/>
            <a:ext cx="6682343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811" y="914401"/>
            <a:ext cx="93438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064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0586" y="4464028"/>
            <a:ext cx="6912769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585" y="3829879"/>
            <a:ext cx="6912769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24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78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6017" y="4464028"/>
            <a:ext cx="6912769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6017" y="3829878"/>
            <a:ext cx="6912769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60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708" y="1825625"/>
            <a:ext cx="379901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33" y="1825625"/>
            <a:ext cx="380562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7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1905000"/>
            <a:ext cx="33244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311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853" y="1905000"/>
            <a:ext cx="33244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853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8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365127"/>
            <a:ext cx="794968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08" y="1681163"/>
            <a:ext cx="379901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708" y="2505075"/>
            <a:ext cx="379901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734" y="1681163"/>
            <a:ext cx="3806822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7734" y="2505075"/>
            <a:ext cx="380682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45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1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7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457200"/>
            <a:ext cx="297273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436" y="987427"/>
            <a:ext cx="4666119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09" y="2057400"/>
            <a:ext cx="2760893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28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457200"/>
            <a:ext cx="297273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8436" y="987427"/>
            <a:ext cx="4666119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09" y="2057400"/>
            <a:ext cx="2760893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80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4367162"/>
            <a:ext cx="7949684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4871" y="987427"/>
            <a:ext cx="7949684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71" y="5186516"/>
            <a:ext cx="7948484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77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365125"/>
            <a:ext cx="7949684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71" y="4489399"/>
            <a:ext cx="7948484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99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21" y="365125"/>
            <a:ext cx="703278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0790" y="3365557"/>
            <a:ext cx="6616647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70" y="4501729"/>
            <a:ext cx="794728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9938" y="786824"/>
            <a:ext cx="460851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0877" y="2743200"/>
            <a:ext cx="460851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52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2326969"/>
            <a:ext cx="7949684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871" y="4850581"/>
            <a:ext cx="7948484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54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3671" y="365127"/>
            <a:ext cx="794968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0971" y="1885950"/>
            <a:ext cx="22278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5725" y="2571750"/>
            <a:ext cx="221304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8477" y="1885950"/>
            <a:ext cx="2219768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60498" y="2571750"/>
            <a:ext cx="222774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8670" y="1885950"/>
            <a:ext cx="2216647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8670" y="2571750"/>
            <a:ext cx="221664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0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2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33671" y="365127"/>
            <a:ext cx="794968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07042" y="4297503"/>
            <a:ext cx="222264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7042" y="2256354"/>
            <a:ext cx="222264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07042" y="4873767"/>
            <a:ext cx="222264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54114" y="4297503"/>
            <a:ext cx="221544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54113" y="2256354"/>
            <a:ext cx="221544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53092" y="4873766"/>
            <a:ext cx="221838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9987" y="4297503"/>
            <a:ext cx="221664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9986" y="2256354"/>
            <a:ext cx="221664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9892" y="4873764"/>
            <a:ext cx="2219583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97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34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5934" y="365125"/>
            <a:ext cx="198742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671" y="365125"/>
            <a:ext cx="5847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59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334" y="0"/>
            <a:ext cx="9225614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530216" y="466726"/>
            <a:ext cx="3691611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3735" y="6442526"/>
            <a:ext cx="2073831" cy="3651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309" y="6442526"/>
            <a:ext cx="3110746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618" y="6442526"/>
            <a:ext cx="2083038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336877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325570" y="-5000626"/>
            <a:ext cx="120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8006" y="1023869"/>
            <a:ext cx="2867982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8006" y="4945377"/>
            <a:ext cx="2867982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6877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325570" y="-5000626"/>
            <a:ext cx="120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26309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60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222434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53006" y="1262064"/>
            <a:ext cx="5530215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90055" y="3862794"/>
            <a:ext cx="103691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2372" y="6296732"/>
            <a:ext cx="207383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4886" y="6296732"/>
            <a:ext cx="3110746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837" y="6296732"/>
            <a:ext cx="210281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668" y="1830581"/>
            <a:ext cx="4429890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786" y="4176133"/>
            <a:ext cx="3452207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701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0279" y="2438401"/>
            <a:ext cx="3152223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6084" y="2438401"/>
            <a:ext cx="3152223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30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144" y="566928"/>
            <a:ext cx="6727164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847" y="2456408"/>
            <a:ext cx="316144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7847" y="3316641"/>
            <a:ext cx="316144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6867" y="2456408"/>
            <a:ext cx="316144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6867" y="3316641"/>
            <a:ext cx="316144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88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289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4358" y="723330"/>
            <a:ext cx="3198783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484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59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6012570" y="777674"/>
            <a:ext cx="3100054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832" y="1503907"/>
            <a:ext cx="2440119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9" y="441414"/>
            <a:ext cx="5743283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5832" y="3223805"/>
            <a:ext cx="2440119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8188" y="6286502"/>
            <a:ext cx="2440119" cy="365125"/>
          </a:xfrm>
        </p:spPr>
        <p:txBody>
          <a:bodyPr/>
          <a:lstStyle>
            <a:lvl1pPr algn="l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719" y="6286502"/>
            <a:ext cx="5743283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5832" y="373606"/>
            <a:ext cx="2440119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801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6012570" y="777674"/>
            <a:ext cx="3100054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832" y="1503910"/>
            <a:ext cx="2442512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"/>
            <a:ext cx="612552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5832" y="3223806"/>
            <a:ext cx="2442512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908" y="6296617"/>
            <a:ext cx="2447400" cy="365125"/>
          </a:xfrm>
        </p:spPr>
        <p:txBody>
          <a:bodyPr/>
          <a:lstStyle>
            <a:lvl1pPr algn="l">
              <a:defRPr/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719" y="6296617"/>
            <a:ext cx="5756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5832" y="373607"/>
            <a:ext cx="2442512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3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67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4358" y="723330"/>
            <a:ext cx="3198783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335" y="507037"/>
            <a:ext cx="1576111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7847" y="524373"/>
            <a:ext cx="4120021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4046" y="6296617"/>
            <a:ext cx="1894507" cy="3651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847" y="6296617"/>
            <a:ext cx="450537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46513" y="2926926"/>
            <a:ext cx="5383267" cy="456821"/>
          </a:xfrm>
        </p:spPr>
        <p:txBody>
          <a:bodyPr/>
          <a:lstStyle>
            <a:lvl1pPr algn="l">
              <a:defRPr/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527960" y="571504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325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68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887" y="1964267"/>
            <a:ext cx="5759862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887" y="4385734"/>
            <a:ext cx="575986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6236" y="5870577"/>
            <a:ext cx="1221854" cy="377825"/>
          </a:xfrm>
        </p:spPr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887" y="5870577"/>
            <a:ext cx="3963539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4899" y="5870577"/>
            <a:ext cx="420850" cy="377825"/>
          </a:xfrm>
        </p:spPr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09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85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3" y="3308581"/>
            <a:ext cx="7834471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2" y="4777381"/>
            <a:ext cx="78344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83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852" y="2142068"/>
            <a:ext cx="3843499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824" y="2142069"/>
            <a:ext cx="3843499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039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418" y="2218267"/>
            <a:ext cx="3568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" y="2870201"/>
            <a:ext cx="3843499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8744" y="2218267"/>
            <a:ext cx="35465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1823" y="2870201"/>
            <a:ext cx="3843499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03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2" y="609602"/>
            <a:ext cx="7834471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5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25718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063" y="1447800"/>
            <a:ext cx="392914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2" y="3129282"/>
            <a:ext cx="257183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3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35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05" y="1557868"/>
            <a:ext cx="2885774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43" y="609601"/>
            <a:ext cx="466493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405" y="2997201"/>
            <a:ext cx="2885774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124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18" y="1735672"/>
            <a:ext cx="412992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9364" y="914400"/>
            <a:ext cx="3225959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18" y="3107272"/>
            <a:ext cx="412992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9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2" y="4732865"/>
            <a:ext cx="7834471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703" y="932112"/>
            <a:ext cx="6912769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852" y="5299603"/>
            <a:ext cx="7834471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8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5" y="609603"/>
            <a:ext cx="78344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4" y="4343400"/>
            <a:ext cx="783447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35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5165" y="718114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7580" y="2751671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36" y="609603"/>
            <a:ext cx="714792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96567" y="3352800"/>
            <a:ext cx="693104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58" y="4343400"/>
            <a:ext cx="78344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63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3" y="3291648"/>
            <a:ext cx="7834472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4760448"/>
            <a:ext cx="78344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7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165" y="718114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7580" y="2751671"/>
            <a:ext cx="46097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36" y="609603"/>
            <a:ext cx="714792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852" y="3886200"/>
            <a:ext cx="7834472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2" y="4775200"/>
            <a:ext cx="7834472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9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50" y="609603"/>
            <a:ext cx="7834472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150" y="3505200"/>
            <a:ext cx="783447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49" y="4343400"/>
            <a:ext cx="783447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22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0851" y="609602"/>
            <a:ext cx="7834471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69" y="1854192"/>
            <a:ext cx="385118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5153" y="1143000"/>
            <a:ext cx="2420099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0" y="3657600"/>
            <a:ext cx="3845193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3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9191422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311" y="609601"/>
            <a:ext cx="169001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1" y="609600"/>
            <a:ext cx="6038022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55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361" y="1447802"/>
            <a:ext cx="66738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61" y="4777380"/>
            <a:ext cx="66738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18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501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3" y="2861735"/>
            <a:ext cx="66738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1" y="4777381"/>
            <a:ext cx="66738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311" y="2060577"/>
            <a:ext cx="3324452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852" y="2056093"/>
            <a:ext cx="3324454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08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1905000"/>
            <a:ext cx="33244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311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853" y="1905000"/>
            <a:ext cx="33244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853" y="2514600"/>
            <a:ext cx="332445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71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825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525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1" y="1447800"/>
            <a:ext cx="25718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063" y="1447800"/>
            <a:ext cx="392914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1" y="3129282"/>
            <a:ext cx="2571838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303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569" y="1854192"/>
            <a:ext cx="385118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5153" y="1143000"/>
            <a:ext cx="2420099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60" y="3657600"/>
            <a:ext cx="3845193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9740" y="1676400"/>
            <a:ext cx="2841916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5272" y="-457200"/>
            <a:ext cx="1612979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9740" y="6096000"/>
            <a:ext cx="998511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218" y="2667000"/>
            <a:ext cx="422447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495" y="2895600"/>
            <a:ext cx="2381065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7502" y="0"/>
            <a:ext cx="691277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581" y="452718"/>
            <a:ext cx="71117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2052925"/>
            <a:ext cx="67652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8801" y="1827858"/>
            <a:ext cx="990599" cy="2304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8528" y="3262458"/>
            <a:ext cx="3859795" cy="23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8455" y="295737"/>
            <a:ext cx="633835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21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9740" y="1676400"/>
            <a:ext cx="284191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5272" y="-457200"/>
            <a:ext cx="1612979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9740" y="6096000"/>
            <a:ext cx="998511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218" y="2667000"/>
            <a:ext cx="422447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495" y="2895600"/>
            <a:ext cx="238106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7502" y="0"/>
            <a:ext cx="691277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581" y="452718"/>
            <a:ext cx="71117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2052925"/>
            <a:ext cx="67652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8801" y="1827858"/>
            <a:ext cx="990599" cy="2304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8528" y="3262458"/>
            <a:ext cx="3859795" cy="23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8455" y="295737"/>
            <a:ext cx="633835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44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170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402" y="1"/>
            <a:ext cx="9113983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97" y="618518"/>
            <a:ext cx="748883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97" y="2249487"/>
            <a:ext cx="7488832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7355" y="5883278"/>
            <a:ext cx="2073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896" y="5883277"/>
            <a:ext cx="471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8792" y="5883276"/>
            <a:ext cx="582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1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9217025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2019301"/>
            <a:ext cx="8295323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5134" y="273180"/>
            <a:ext cx="3206757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363" y="6486525"/>
            <a:ext cx="629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0853" y="6172200"/>
            <a:ext cx="107532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2170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4682" y="975360"/>
            <a:ext cx="4147661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39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534" y="-8468"/>
            <a:ext cx="924303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2160590"/>
            <a:ext cx="639840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8425" y="6041364"/>
            <a:ext cx="689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68" y="6041364"/>
            <a:ext cx="4659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6144" y="6041364"/>
            <a:ext cx="51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23948" y="3894668"/>
            <a:ext cx="2490185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660" y="4495800"/>
            <a:ext cx="6607215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0" y="533401"/>
            <a:ext cx="6607215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9584" y="6172204"/>
            <a:ext cx="12100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0" y="6172201"/>
            <a:ext cx="585813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6514" y="5578479"/>
            <a:ext cx="8637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7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9217025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2019301"/>
            <a:ext cx="8295323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5134" y="273180"/>
            <a:ext cx="3206757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363" y="6486525"/>
            <a:ext cx="629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0853" y="6172200"/>
            <a:ext cx="107532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2170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4682" y="975360"/>
            <a:ext cx="4147661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2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671" y="365127"/>
            <a:ext cx="79496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708" y="1825625"/>
            <a:ext cx="7736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70" y="6356352"/>
            <a:ext cx="2073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3140" y="6356352"/>
            <a:ext cx="3110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9524" y="6356352"/>
            <a:ext cx="2073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37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4358" y="723330"/>
            <a:ext cx="3198783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1841" y="568345"/>
            <a:ext cx="672646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848" y="2438400"/>
            <a:ext cx="6630460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6" y="6296617"/>
            <a:ext cx="2073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7848" y="6296617"/>
            <a:ext cx="4284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33" y="627886"/>
            <a:ext cx="1424547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217848" y="2176009"/>
            <a:ext cx="66304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17848" y="2176009"/>
            <a:ext cx="66304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609602"/>
            <a:ext cx="7834471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2142069"/>
            <a:ext cx="7834471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5811" y="5870577"/>
            <a:ext cx="122185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852" y="5870577"/>
            <a:ext cx="6038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473" y="5870577"/>
            <a:ext cx="420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71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9740" y="1676400"/>
            <a:ext cx="284191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5272" y="-457200"/>
            <a:ext cx="1612979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9740" y="6096000"/>
            <a:ext cx="998511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218" y="2667000"/>
            <a:ext cx="422447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495" y="2895600"/>
            <a:ext cx="238106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7502" y="0"/>
            <a:ext cx="691277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581" y="452718"/>
            <a:ext cx="71117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10" y="2052925"/>
            <a:ext cx="67652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8801" y="1827858"/>
            <a:ext cx="990599" cy="2304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8528" y="3262458"/>
            <a:ext cx="3859795" cy="230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8455" y="295737"/>
            <a:ext cx="633835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8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534" y="-8468"/>
            <a:ext cx="9243036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468" y="609600"/>
            <a:ext cx="63984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67" y="2160590"/>
            <a:ext cx="639840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8425" y="6041364"/>
            <a:ext cx="689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68" y="6041364"/>
            <a:ext cx="4659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6144" y="6041364"/>
            <a:ext cx="51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025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9043" y="764373"/>
            <a:ext cx="642887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107" y="2194560"/>
            <a:ext cx="8018812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3439" y="6356352"/>
            <a:ext cx="21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4536-AE32-47EF-BE99-475B2C087759}" type="datetimeFigureOut">
              <a:rPr lang="en-GB" smtClean="0"/>
              <a:t>28/12/2019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107" y="6355847"/>
            <a:ext cx="5726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4737" y="381002"/>
            <a:ext cx="1993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E98C-D170-49AB-B177-62D47DFDB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66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  <p:sldLayoutId id="2147484291" r:id="rId15"/>
    <p:sldLayoutId id="2147484292" r:id="rId16"/>
    <p:sldLayoutId id="21474842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0" y="-7460"/>
            <a:ext cx="9215733" cy="66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861" y="692701"/>
            <a:ext cx="8347052" cy="37702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239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23900" i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3900" i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9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471" y="701083"/>
            <a:ext cx="612068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আছে?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772820"/>
            <a:ext cx="1944216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10" y="1573564"/>
            <a:ext cx="2085975" cy="2200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625" y="4404820"/>
            <a:ext cx="2520280" cy="18620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/>
              <a:t>৩ </a:t>
            </a:r>
            <a:endParaRPr lang="en-GB" sz="1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27" y="1851847"/>
            <a:ext cx="2282007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045" y="701084"/>
            <a:ext cx="630182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625728"/>
            <a:ext cx="2085975" cy="220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10" y="1628804"/>
            <a:ext cx="2085975" cy="22002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15431" y="3818487"/>
            <a:ext cx="2702668" cy="2048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>
                <a:solidFill>
                  <a:srgbClr val="FF0000"/>
                </a:solidFill>
              </a:rPr>
              <a:t>২</a:t>
            </a:r>
            <a:endParaRPr lang="en-GB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647" y="548682"/>
            <a:ext cx="8164635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36" y="1484784"/>
            <a:ext cx="3096344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3267" y="3861052"/>
            <a:ext cx="3528392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</a:rPr>
              <a:t>১</a:t>
            </a:r>
            <a:r>
              <a:rPr lang="bn-BD" sz="13800" dirty="0"/>
              <a:t> 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19388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690" y="764708"/>
            <a:ext cx="554461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312" y="1628800"/>
            <a:ext cx="2736304" cy="1862048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sz="115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2913185" y="3612906"/>
            <a:ext cx="2382540" cy="3154710"/>
          </a:xfrm>
          <a:prstGeom prst="rect">
            <a:avLst/>
          </a:prstGeom>
          <a:noFill/>
          <a:ln w="7620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19900" dirty="0"/>
              <a:t>০</a:t>
            </a:r>
            <a:r>
              <a:rPr lang="bn-BD" sz="11500" dirty="0"/>
              <a:t> 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6463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4" y="908720"/>
            <a:ext cx="8142276" cy="563231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শিক্ষার্থীদের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বই এর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১২৭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খুলতে বলব।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াখি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খুজে পেতে সহায়তা করব।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56" y="980728"/>
            <a:ext cx="8208912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(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ভাবে লিখতে হয় তা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54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র্ডে</a:t>
            </a:r>
            <a:r>
              <a:rPr lang="bn-BD" sz="54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দেখাব এবং শিক্ষার্থী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308" y="1340768"/>
            <a:ext cx="3528392" cy="53860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en-GB" sz="3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536504" y="263691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31 -0.0007 -0.00844 -0.00186 -0.01275 -0.00186 C -0.0267 -0.00186 -0.02567 -0.00186 -0.03393 0.00185 C -0.0453 0.01203 -0.0317 -0.00116 -0.04117 0.01157 C -0.04444 0.01597 -0.04565 0.01481 -0.04961 0.01713 C -0.0515 0.01828 -0.05357 0.01944 -0.05529 0.02106 C -0.05684 0.02245 -0.05805 0.025 -0.05943 0.02662 C -0.0608 0.02824 -0.06235 0.02916 -0.06373 0.03055 L -0.07217 0.04768 L -0.0751 0.05347 L -0.07785 0.05902 C -0.08164 0.07916 -0.07665 0.05555 -0.08216 0.07245 C -0.08337 0.07615 -0.08405 0.08009 -0.08492 0.08379 L -0.08647 0.08958 L -0.09215 0.1125 C -0.09249 0.11435 -0.09318 0.1162 -0.09353 0.11805 C -0.09404 0.1206 -0.09422 0.12338 -0.09491 0.12569 C -0.09559 0.12777 -0.0968 0.12963 -0.09766 0.13148 C -0.09732 0.1537 -0.09714 0.17592 -0.09628 0.19814 C -0.09628 0.20023 -0.09525 0.20185 -0.09491 0.20393 C -0.09439 0.20648 -0.09387 0.20902 -0.09353 0.21157 C -0.09301 0.21458 -0.09249 0.21782 -0.09215 0.22106 C -0.09094 0.22893 -0.09094 0.23263 -0.08922 0.24004 C -0.08802 0.24583 -0.08492 0.25717 -0.08492 0.25717 C -0.08492 0.2625 -0.08474 0.30092 -0.08216 0.3162 C -0.08113 0.32245 -0.07975 0.32847 -0.07648 0.33333 C -0.07389 0.3375 -0.07028 0.34027 -0.06804 0.3449 C -0.067 0.34675 -0.06631 0.34884 -0.06511 0.35046 C -0.06253 0.35463 -0.05891 0.3574 -0.05667 0.36203 C -0.05391 0.36759 -0.05374 0.36875 -0.04961 0.37338 C -0.04823 0.37476 -0.04668 0.37592 -0.0453 0.37708 C -0.04013 0.38773 -0.04547 0.37939 -0.03824 0.38472 C -0.0236 0.39583 -0.03514 0.39004 -0.02549 0.39444 C -0.01568 0.39375 -0.00569 0.39398 0.0043 0.39236 C 0.00723 0.39189 0.01274 0.38865 0.01274 0.38865 C 0.02376 0.37384 0.01825 0.37731 0.02686 0.37338 C 0.03892 0.3625 0.02032 0.38032 0.03685 0.3581 C 0.0434 0.34907 0.03995 0.35463 0.04667 0.34097 L 0.05236 0.32963 C 0.05339 0.32777 0.05459 0.32592 0.05528 0.32384 L 0.05804 0.31435 C 0.05856 0.31041 0.0589 0.30671 0.05942 0.303 C 0.06097 0.29305 0.06045 0.29814 0.06235 0.28958 C 0.06579 0.27291 0.06166 0.29004 0.0651 0.27615 C 0.06562 0.26111 0.06579 0.24583 0.06648 0.23055 C 0.06665 0.22731 0.06768 0.2243 0.06803 0.22106 C 0.06872 0.21273 0.06872 0.20439 0.06941 0.19629 C 0.07027 0.18472 0.0713 0.17338 0.07216 0.16203 C 0.07268 0.15486 0.0732 0.14791 0.07371 0.14097 C 0.0732 0.12569 0.07302 0.11041 0.07216 0.09537 C 0.07199 0.08958 0.06889 0.07708 0.06803 0.07245 C 0.06751 0.0706 0.06613 0.06134 0.0651 0.05902 C 0.06355 0.05509 0.06062 0.05208 0.05942 0.04768 C 0.05907 0.04583 0.05873 0.04375 0.05804 0.04189 C 0.05804 0.04189 0.05098 0.02777 0.0496 0.02476 C 0.04857 0.02291 0.04839 0.0199 0.04667 0.01898 L -0.00431 -0.00556 L -0.00431 -0.00556 C 0.00327 -0.00186 0.00585 0 0.01274 0.00185 C 0.0155 0.00277 0.02411 0.00393 0.02118 0.00393 C 0.00327 0.00393 0.00344 0.00069 0 0 Z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208" y="620688"/>
            <a:ext cx="4519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74" y="256490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২ দলে ভাগ করব এবং নিচের কাজটি থেকে শূন্য বের করতে বলব।আমি ঘুরে ঘুরে দেখব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0" y="3885595"/>
            <a:ext cx="1368152" cy="13291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60465" y="3811504"/>
            <a:ext cx="1584176" cy="1477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772" y="5085184"/>
            <a:ext cx="1512168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799" y="5370359"/>
            <a:ext cx="126014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8754" y="5370359"/>
            <a:ext cx="864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8072" y="3885595"/>
            <a:ext cx="2304256" cy="1329146"/>
            <a:chOff x="648072" y="3885595"/>
            <a:chExt cx="2304256" cy="13291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72" y="3885595"/>
              <a:ext cx="1368152" cy="1329146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76" y="3885595"/>
              <a:ext cx="1368152" cy="1329146"/>
            </a:xfrm>
            <a:prstGeom prst="rect">
              <a:avLst/>
            </a:prstGeom>
            <a:ln w="31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36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4" grpId="0" animBg="1"/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130" y="476672"/>
            <a:ext cx="2952328" cy="14465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138" y="2274656"/>
            <a:ext cx="6336704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মিল করঃ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114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70" y="3639054"/>
            <a:ext cx="870976" cy="597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0" y="3612686"/>
            <a:ext cx="870976" cy="59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14" y="3623821"/>
            <a:ext cx="870976" cy="597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44" y="4587822"/>
            <a:ext cx="870976" cy="597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6" y="4633714"/>
            <a:ext cx="870976" cy="597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5394" y="5529220"/>
            <a:ext cx="815900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856" y="3264383"/>
            <a:ext cx="594032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6824" y="5373216"/>
            <a:ext cx="57606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072" y="3441774"/>
            <a:ext cx="2955768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1552883" y="4587822"/>
            <a:ext cx="205095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398856" y="4587826"/>
            <a:ext cx="59403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62274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3 0.03262 L -0.35824 0.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9" y="15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3 -0.01457 L -0.34343 -0.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9" y="-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 -0.01018 L -0.33638 -0.13533 " pathEditMode="relative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420888"/>
            <a:ext cx="9217025" cy="13234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SlantDown">
              <a:avLst/>
            </a:prstTxWarp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 </a:t>
            </a:r>
            <a:endParaRPr lang="en-GB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48" y="476677"/>
            <a:ext cx="820891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49" y="2109109"/>
            <a:ext cx="8208912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6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নুরেজ্জমান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শান্তিরহাট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চরহাজারী,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কোম্পানীগজ্ঞ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নোয়াখলী,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01815450248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621"/>
            <a:ext cx="9000999" cy="681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7" y="620692"/>
            <a:ext cx="9000999" cy="450892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87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28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87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GB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28192" y="260648"/>
            <a:ext cx="5904656" cy="2232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74" y="3068960"/>
            <a:ext cx="7776864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</a:t>
            </a:r>
            <a:r>
              <a:rPr lang="bn-BD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সময়ঃ </a:t>
            </a:r>
            <a:r>
              <a:rPr lang="bn-BD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</a:p>
          <a:p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 </a:t>
            </a:r>
            <a:r>
              <a:rPr lang="bn-BD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(০) 			তাঃ-----/-----/-----  </a:t>
            </a:r>
          </a:p>
        </p:txBody>
      </p:sp>
    </p:spTree>
    <p:extLst>
      <p:ext uri="{BB962C8B-B14F-4D97-AF65-F5344CB8AC3E}">
        <p14:creationId xmlns:p14="http://schemas.microsoft.com/office/powerpoint/2010/main" val="27006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624"/>
            <a:ext cx="9217025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GB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859033"/>
            <a:ext cx="9217024" cy="1015663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 যা শিখবেঃ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293096"/>
            <a:ext cx="92170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৪।২।১- শূন্যের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ধারনা বলতে পারবে।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5589244"/>
            <a:ext cx="9217024" cy="70788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৪।২।২-শূন্য (০) সংখ্যা প্রতীকটি  শনাক্ত  করতে পারবে।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463" y="463711"/>
            <a:ext cx="8208911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23155"/>
              </p:ext>
            </p:extLst>
          </p:nvPr>
        </p:nvGraphicFramePr>
        <p:xfrm>
          <a:off x="3168352" y="2060848"/>
          <a:ext cx="3468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ackager Shell Object" showAsIcon="1" r:id="rId3" imgW="3468960" imgH="437760" progId="Package">
                  <p:embed/>
                </p:oleObj>
              </mc:Choice>
              <mc:Fallback>
                <p:oleObj name="Packager Shell Object" showAsIcon="1" r:id="rId3" imgW="34689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352" y="2060848"/>
                        <a:ext cx="34686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36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124744"/>
            <a:ext cx="9217025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LightBAN" panose="02000000000000000000" pitchFamily="2" charset="0"/>
                <a:cs typeface="NikoshLightBAN" panose="02000000000000000000" pitchFamily="2" charset="0"/>
              </a:rPr>
              <a:t>তাহলে আমরা ছড়া গানে কি শুনলাম? </a:t>
            </a:r>
            <a:endParaRPr lang="en-GB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636912"/>
            <a:ext cx="9217025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ছড়া</a:t>
            </a:r>
            <a:r>
              <a:rPr lang="en-US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র</a:t>
            </a:r>
            <a:r>
              <a:rPr lang="bn-BD" sz="5400" dirty="0">
                <a:latin typeface="NikoshLightBAN" panose="02000000000000000000" pitchFamily="2" charset="0"/>
                <a:cs typeface="NikoshLightBAN" panose="02000000000000000000" pitchFamily="2" charset="0"/>
              </a:rPr>
              <a:t> তালেতালে কিছু সংখা গনণা করছে। </a:t>
            </a:r>
            <a:endParaRPr lang="en-GB" sz="5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65108"/>
            <a:ext cx="921702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LightBAN" panose="02000000000000000000" pitchFamily="2" charset="0"/>
                <a:cs typeface="NikoshLightBAN" panose="02000000000000000000" pitchFamily="2" charset="0"/>
              </a:rPr>
              <a:t>এসো আমরা কিছু সংখ্যা গনণা করব। </a:t>
            </a:r>
            <a:endParaRPr lang="en-GB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9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041" y="2492900"/>
            <a:ext cx="8130929" cy="443198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বোডে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176" y="980732"/>
            <a:ext cx="5688632" cy="132343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63" y="4252162"/>
            <a:ext cx="2085975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0" y="4437116"/>
            <a:ext cx="2085975" cy="201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41" y="1700812"/>
            <a:ext cx="208597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76" y="1700812"/>
            <a:ext cx="2085975" cy="220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9" y="1700811"/>
            <a:ext cx="2085975" cy="2200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066" y="548682"/>
            <a:ext cx="8020619" cy="769441"/>
          </a:xfrm>
          <a:prstGeom prst="rect">
            <a:avLst/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আছে?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2408" y="4121337"/>
            <a:ext cx="2664296" cy="26468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/>
              <a:t>৫ 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14645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450" y="701084"/>
            <a:ext cx="8164635" cy="769441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আছে?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4032725"/>
            <a:ext cx="2085975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12" y="4005068"/>
            <a:ext cx="2085975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1581824"/>
            <a:ext cx="208597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1" y="1581824"/>
            <a:ext cx="2085975" cy="2200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0" y="3001516"/>
            <a:ext cx="3096344" cy="2646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0070C0"/>
                </a:solidFill>
              </a:rPr>
              <a:t>৪</a:t>
            </a:r>
            <a:r>
              <a:rPr lang="bn-BD" sz="16600" dirty="0"/>
              <a:t> 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24124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10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1133</TotalTime>
  <Words>244</Words>
  <Application>Microsoft Office PowerPoint</Application>
  <PresentationFormat>Custom</PresentationFormat>
  <Paragraphs>54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1_Ion</vt:lpstr>
      <vt:lpstr>Slice</vt:lpstr>
      <vt:lpstr>BlackTie</vt:lpstr>
      <vt:lpstr>Depth</vt:lpstr>
      <vt:lpstr>Feathered</vt:lpstr>
      <vt:lpstr>Celestial</vt:lpstr>
      <vt:lpstr>2_Ion</vt:lpstr>
      <vt:lpstr>Facet</vt:lpstr>
      <vt:lpstr>Vapor Trail</vt:lpstr>
      <vt:lpstr>Ion</vt:lpstr>
      <vt:lpstr>Circuit</vt:lpstr>
      <vt:lpstr>1_BlackTie</vt:lpstr>
      <vt:lpstr>1_Facet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170</cp:revision>
  <dcterms:created xsi:type="dcterms:W3CDTF">2018-02-20T17:16:01Z</dcterms:created>
  <dcterms:modified xsi:type="dcterms:W3CDTF">2019-12-28T15:25:20Z</dcterms:modified>
</cp:coreProperties>
</file>