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2" r:id="rId2"/>
    <p:sldMasterId id="2147483714" r:id="rId3"/>
    <p:sldMasterId id="2147483726" r:id="rId4"/>
  </p:sldMasterIdLst>
  <p:notesMasterIdLst>
    <p:notesMasterId r:id="rId23"/>
  </p:notesMasterIdLst>
  <p:sldIdLst>
    <p:sldId id="313" r:id="rId5"/>
    <p:sldId id="257" r:id="rId6"/>
    <p:sldId id="290" r:id="rId7"/>
    <p:sldId id="293" r:id="rId8"/>
    <p:sldId id="326" r:id="rId9"/>
    <p:sldId id="327" r:id="rId10"/>
    <p:sldId id="320" r:id="rId11"/>
    <p:sldId id="321" r:id="rId12"/>
    <p:sldId id="277" r:id="rId13"/>
    <p:sldId id="322" r:id="rId14"/>
    <p:sldId id="328" r:id="rId15"/>
    <p:sldId id="325" r:id="rId16"/>
    <p:sldId id="262" r:id="rId17"/>
    <p:sldId id="315" r:id="rId18"/>
    <p:sldId id="279" r:id="rId19"/>
    <p:sldId id="283" r:id="rId20"/>
    <p:sldId id="291" r:id="rId21"/>
    <p:sldId id="26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47611-2B3E-470B-A2D2-EFC0F911D86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74911-A84E-408C-9DE1-A8BD1D0F0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7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74911-A84E-408C-9DE1-A8BD1D0F0D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1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0FA7-B704-49BA-AD79-41C4625E7C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4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60FA7-B704-49BA-AD79-41C4625E7C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5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0FA7-B704-49BA-AD79-41C4625E7C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54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6EFA4-1C87-49E5-8914-206B5920EF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3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74911-A84E-408C-9DE1-A8BD1D0F0D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0D24-CA67-41ED-A79F-E186B5D52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1BBA53-28CA-4FF1-951E-0B593CBFF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97F03-C05B-47FE-BBB4-3A628A3D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5F4FC-9F07-469D-9386-0EA7874A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D5330-B638-40BB-AA6D-F4842BA0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9B4E-DA80-4520-94D6-766BD024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8E6EF-2516-40BF-8749-CBB41157A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0CA73-511C-4936-A56C-F1DFB786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1C81-A9D7-4ED4-9CB8-850B60A1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20AB7-54BB-4331-8AB6-0C94038A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5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09AE-921D-4952-B88A-F66F4AE35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A52A4-20DC-4200-ADBC-78CF5A700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76EE1-2923-41CE-8700-167529D3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F1845-70D8-4ED6-B2BD-6F61ECAD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F2128-673A-42DC-9F6A-F1BF08A3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32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177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65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02259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9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28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8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27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1737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879AB-3CCB-4003-B109-3CA9BAB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EB04A-0C31-43F8-B577-004ED3C68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0A943-46FF-4CBC-9770-3AADBC4B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8B28B-11B1-4E0E-B423-05BB23E6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2ED9A-B075-49BC-B440-04505B22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46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75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77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718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556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919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881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524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55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E6AE-A966-4CF4-9E06-70D9DF89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91F12-B74C-4E45-BA44-FBCB26522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1595-2DC5-4F2A-A440-CC83FEA9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D04B6-9E80-43B5-AF41-C1FAFC330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62DD7-B17F-4211-91FC-FEE55839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2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45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14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3549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90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2690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39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220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873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45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5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24B9-B436-4044-8B50-EE5E152F4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0BFA-6ABB-41D6-9220-FE3E89BAB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2A015-C96B-4E46-BC57-7A6B9B883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EC1AD-94F5-40EF-82D2-A12C16A8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91E15-5CCF-4DE5-AABE-AC6B1F3C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80D57-4A77-4CF5-A306-69D65326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16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60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87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21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39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2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D04B-9C30-475A-9DFD-9912546D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93A31-391E-43A2-918F-24A4BD271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670B6-B9E7-4516-98E0-BB0D5C2B2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569A4-A294-459A-8E82-988B63D60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01B5D-D3A1-4602-8A0C-6545655E8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AE00AC-F8AA-406E-87A3-90EDA2CD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2790B-FD80-46E7-82B9-8C4E7238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9F2C6-0C2A-45D2-A3BE-D86ED463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8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19CFC-0FCD-4D8B-858C-35BCF0BC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D35BB-7DD1-4F14-8AB3-C1AB472F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90D0B-DE3F-4823-93B3-7A373277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92FE2-9866-4137-961E-3ED34124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5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A35AE-124D-41D1-BD7F-88E19926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87819-88F2-4114-BF62-31E7E9C3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8D5C4-3513-46D6-AD8E-83CB5C19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F703-9618-4126-A01E-F948FE48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E32D-6A70-453D-B0A5-1F65BF50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3ADA9-73B2-483F-8331-C47A307D8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22375-04DF-4FA0-A99D-1E9B77D9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46071-72AF-4AD5-BF23-39B9A8D0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007E2-C5CB-4068-A70D-E5C40409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8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D2F4-168B-4356-AF57-91DDC811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26EF1-F9E3-4117-9D35-0A5C06780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B10D7-A42B-4BA7-807F-816A9DD31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EF40C-1D48-4F7C-BF2B-B10E7518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46A74-BFFA-4F33-88F5-71F50CF8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DF115-8F1F-4D1E-8FCA-1D8D95A5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8C1FD-E9AE-4EF6-8216-ACEE2B3C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A7D9D-2B3B-4F80-B754-30B5ADE4C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173D5-0D1C-40FC-B8F5-1B727EDEC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6E2AE-7F16-4A71-8CEB-6B2F1E9DF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E299E-2A0F-4BEA-B58F-A3A1B7B5C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22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6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7163143-48AE-48FC-9128-E0B9235EFBD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0DEC05-657E-40A7-B11D-EEAE916A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B0EE31-56A6-4405-9E3E-8470B8477BD9}"/>
              </a:ext>
            </a:extLst>
          </p:cNvPr>
          <p:cNvSpPr txBox="1"/>
          <p:nvPr/>
        </p:nvSpPr>
        <p:spPr>
          <a:xfrm>
            <a:off x="3669324" y="-212912"/>
            <a:ext cx="579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Bodoni MT Black" panose="02070A03080606020203" pitchFamily="18" charset="0"/>
              </a:rPr>
              <a:t>Good Morning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EBFC58-22E9-4D18-A04D-BB940825A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10418"/>
            <a:ext cx="11887200" cy="61475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21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CEF61-E875-410B-AE5D-CFE20B5217F4}"/>
              </a:ext>
            </a:extLst>
          </p:cNvPr>
          <p:cNvSpPr txBox="1"/>
          <p:nvPr/>
        </p:nvSpPr>
        <p:spPr>
          <a:xfrm>
            <a:off x="896228" y="-46705"/>
            <a:ext cx="1039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Where do we find ‘ </a:t>
            </a:r>
            <a:r>
              <a:rPr lang="en-US" sz="4000" b="1" i="1" dirty="0" err="1">
                <a:latin typeface="Bodoni MT Black" panose="02070A03080606020203" pitchFamily="18" charset="0"/>
              </a:rPr>
              <a:t>Nakshi</a:t>
            </a:r>
            <a:r>
              <a:rPr lang="en-US" sz="4000" b="1" i="1" dirty="0">
                <a:latin typeface="Bodoni MT Black" panose="02070A03080606020203" pitchFamily="18" charset="0"/>
              </a:rPr>
              <a:t> Kantha?’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2D6D0C-24A5-4192-8CAD-D2C06370673D}"/>
              </a:ext>
            </a:extLst>
          </p:cNvPr>
          <p:cNvSpPr txBox="1"/>
          <p:nvPr/>
        </p:nvSpPr>
        <p:spPr>
          <a:xfrm>
            <a:off x="656491" y="6273225"/>
            <a:ext cx="11376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We find them in many expensive handicraft shops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9F0449-89A2-4FA6-8304-3E01BE2DD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33" y="675249"/>
            <a:ext cx="11873133" cy="55989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1431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695B2A-7D25-4A23-B66B-B4B6236B1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95" y="661181"/>
            <a:ext cx="11819207" cy="6095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A884DE-0BF4-49CE-88F4-F2DFAEC90708}"/>
              </a:ext>
            </a:extLst>
          </p:cNvPr>
          <p:cNvSpPr txBox="1"/>
          <p:nvPr/>
        </p:nvSpPr>
        <p:spPr>
          <a:xfrm>
            <a:off x="896228" y="-46705"/>
            <a:ext cx="1039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Loud reading or standard reading</a:t>
            </a:r>
          </a:p>
        </p:txBody>
      </p:sp>
    </p:spTree>
    <p:extLst>
      <p:ext uri="{BB962C8B-B14F-4D97-AF65-F5344CB8AC3E}">
        <p14:creationId xmlns:p14="http://schemas.microsoft.com/office/powerpoint/2010/main" val="14752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A3BB8F-17C7-48E7-A69D-14D2E2560A27}"/>
              </a:ext>
            </a:extLst>
          </p:cNvPr>
          <p:cNvSpPr txBox="1"/>
          <p:nvPr/>
        </p:nvSpPr>
        <p:spPr>
          <a:xfrm>
            <a:off x="471267" y="0"/>
            <a:ext cx="10839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What things are required for making </a:t>
            </a:r>
            <a:r>
              <a:rPr lang="en-US" sz="2800" b="1" i="1" dirty="0" err="1">
                <a:latin typeface="Bodoni MT Black" panose="02070A03080606020203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</a:rPr>
              <a:t> Kantha?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76E5B3-FB16-4C7D-BE8D-56898E47B52A}"/>
              </a:ext>
            </a:extLst>
          </p:cNvPr>
          <p:cNvSpPr txBox="1"/>
          <p:nvPr/>
        </p:nvSpPr>
        <p:spPr>
          <a:xfrm>
            <a:off x="98474" y="6054383"/>
            <a:ext cx="11859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Old or new cloth and thread are required for making </a:t>
            </a:r>
            <a:r>
              <a:rPr lang="en-US" sz="2800" b="1" i="1" dirty="0" err="1">
                <a:latin typeface="Bodoni MT Black" panose="02070A03080606020203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</a:rPr>
              <a:t> Kantha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247CD0-08E1-49AA-BC09-096F80F5B1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20"/>
            <a:ext cx="12093526" cy="53791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346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6810C0-6977-44D1-B554-3B163A7EFD74}"/>
              </a:ext>
            </a:extLst>
          </p:cNvPr>
          <p:cNvSpPr/>
          <p:nvPr/>
        </p:nvSpPr>
        <p:spPr>
          <a:xfrm>
            <a:off x="1" y="625163"/>
            <a:ext cx="116621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What is </a:t>
            </a:r>
            <a:r>
              <a:rPr lang="en-US" sz="2800" b="1" i="1" dirty="0" err="1">
                <a:latin typeface="Bodoni MT Black" panose="02070A03080606020203" pitchFamily="18" charset="0"/>
                <a:cs typeface="Times New Roman" panose="02020603050405020304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Kantha’?</a:t>
            </a:r>
          </a:p>
          <a:p>
            <a:pPr marL="742950" indent="-7429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When did the name ‘</a:t>
            </a:r>
            <a:r>
              <a:rPr lang="en-US" sz="2800" b="1" i="1" dirty="0" err="1">
                <a:latin typeface="Bodoni MT Black" panose="02070A03080606020203" pitchFamily="18" charset="0"/>
                <a:cs typeface="Times New Roman" panose="02020603050405020304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Kantha’ become popular?</a:t>
            </a:r>
          </a:p>
          <a:p>
            <a:pPr marL="742950" indent="-7429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Which districts are most famous for ‘</a:t>
            </a:r>
            <a:r>
              <a:rPr lang="en-US" sz="2800" b="1" i="1" dirty="0" err="1">
                <a:latin typeface="Bodoni MT Black" panose="02070A03080606020203" pitchFamily="18" charset="0"/>
                <a:cs typeface="Times New Roman" panose="02020603050405020304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Kantha’?</a:t>
            </a:r>
          </a:p>
          <a:p>
            <a:pPr marL="742950" indent="-742950">
              <a:buAutoNum type="arabicPeriod"/>
            </a:pPr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Why are the quilts now in great demand?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A2BB19-6B22-42F4-9D7F-041708B1FE08}"/>
              </a:ext>
            </a:extLst>
          </p:cNvPr>
          <p:cNvSpPr txBox="1"/>
          <p:nvPr/>
        </p:nvSpPr>
        <p:spPr>
          <a:xfrm>
            <a:off x="2560320" y="-98474"/>
            <a:ext cx="5725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Individual work: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6F9672-D7C6-42EA-A294-F4ABECE68B92}"/>
              </a:ext>
            </a:extLst>
          </p:cNvPr>
          <p:cNvSpPr txBox="1"/>
          <p:nvPr/>
        </p:nvSpPr>
        <p:spPr>
          <a:xfrm>
            <a:off x="393895" y="2585685"/>
            <a:ext cx="116621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Bodoni MT Black" panose="02070A03080606020203" pitchFamily="18" charset="0"/>
              </a:rPr>
              <a:t>Answers:</a:t>
            </a:r>
          </a:p>
          <a:p>
            <a:r>
              <a:rPr lang="en-US" sz="2800" b="1" i="1" dirty="0">
                <a:latin typeface="Bodoni MT Black" panose="02070A03080606020203" pitchFamily="18" charset="0"/>
              </a:rPr>
              <a:t>(1) ‘</a:t>
            </a:r>
            <a:r>
              <a:rPr lang="en-US" sz="2800" b="1" i="1" dirty="0" err="1">
                <a:latin typeface="Bodoni MT Black" panose="02070A03080606020203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</a:rPr>
              <a:t> Kantha’ is a kind of embroidered quilt .</a:t>
            </a:r>
          </a:p>
          <a:p>
            <a:r>
              <a:rPr lang="en-US" sz="2800" b="1" i="1" dirty="0">
                <a:latin typeface="Bodoni MT Black" panose="02070A03080606020203" pitchFamily="18" charset="0"/>
              </a:rPr>
              <a:t>(2) The name ‘</a:t>
            </a:r>
            <a:r>
              <a:rPr lang="en-US" sz="2800" b="1" i="1" dirty="0" err="1">
                <a:latin typeface="Bodoni MT Black" panose="02070A03080606020203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</a:rPr>
              <a:t> Kantha’ became popular after the poet </a:t>
            </a:r>
            <a:r>
              <a:rPr lang="en-US" sz="2800" b="1" i="1" dirty="0" err="1">
                <a:latin typeface="Bodoni MT Black" panose="02070A03080606020203" pitchFamily="18" charset="0"/>
              </a:rPr>
              <a:t>Jasimuddin’s</a:t>
            </a:r>
            <a:r>
              <a:rPr lang="en-US" sz="2800" b="1" i="1" dirty="0">
                <a:latin typeface="Bodoni MT Black" panose="02070A03080606020203" pitchFamily="18" charset="0"/>
              </a:rPr>
              <a:t> ‘ </a:t>
            </a:r>
            <a:r>
              <a:rPr lang="en-US" sz="2800" b="1" i="1" dirty="0" err="1">
                <a:latin typeface="Bodoni MT Black" panose="02070A03080606020203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</a:rPr>
              <a:t> </a:t>
            </a:r>
            <a:r>
              <a:rPr lang="en-US" sz="2800" b="1" i="1" dirty="0" err="1">
                <a:latin typeface="Bodoni MT Black" panose="02070A03080606020203" pitchFamily="18" charset="0"/>
              </a:rPr>
              <a:t>Kanthar</a:t>
            </a:r>
            <a:r>
              <a:rPr lang="en-US" sz="2800" b="1" i="1" dirty="0">
                <a:latin typeface="Bodoni MT Black" panose="02070A03080606020203" pitchFamily="18" charset="0"/>
              </a:rPr>
              <a:t> Math’.</a:t>
            </a:r>
          </a:p>
          <a:p>
            <a:r>
              <a:rPr lang="en-US" sz="2800" b="1" i="1" dirty="0">
                <a:latin typeface="Bodoni MT Black" panose="02070A03080606020203" pitchFamily="18" charset="0"/>
              </a:rPr>
              <a:t>(3) Mymensingh, Jamalpur, </a:t>
            </a:r>
            <a:r>
              <a:rPr lang="en-US" sz="2800" b="1" i="1" dirty="0" err="1">
                <a:latin typeface="Bodoni MT Black" panose="02070A03080606020203" pitchFamily="18" charset="0"/>
              </a:rPr>
              <a:t>Rajshahi</a:t>
            </a:r>
            <a:r>
              <a:rPr lang="en-US" sz="2800" b="1" i="1" dirty="0">
                <a:latin typeface="Bodoni MT Black" panose="02070A03080606020203" pitchFamily="18" charset="0"/>
              </a:rPr>
              <a:t>, Faridpur, </a:t>
            </a:r>
            <a:r>
              <a:rPr lang="en-US" sz="2800" b="1" i="1" dirty="0" err="1">
                <a:latin typeface="Bodoni MT Black" panose="02070A03080606020203" pitchFamily="18" charset="0"/>
              </a:rPr>
              <a:t>Bogra</a:t>
            </a:r>
            <a:r>
              <a:rPr lang="en-US" sz="2800" b="1" i="1" dirty="0">
                <a:latin typeface="Bodoni MT Black" panose="02070A03080606020203" pitchFamily="18" charset="0"/>
              </a:rPr>
              <a:t>, and Jessore are most famous for ‘ </a:t>
            </a:r>
            <a:r>
              <a:rPr lang="en-US" sz="2800" b="1" i="1" dirty="0" err="1">
                <a:latin typeface="Bodoni MT Black" panose="02070A03080606020203" pitchFamily="18" charset="0"/>
              </a:rPr>
              <a:t>Nakshi</a:t>
            </a:r>
            <a:r>
              <a:rPr lang="en-US" sz="2800" b="1" i="1" dirty="0">
                <a:latin typeface="Bodoni MT Black" panose="02070A03080606020203" pitchFamily="18" charset="0"/>
              </a:rPr>
              <a:t> Kantha’</a:t>
            </a:r>
          </a:p>
          <a:p>
            <a:r>
              <a:rPr lang="en-US" sz="2800" b="1" i="1" dirty="0">
                <a:latin typeface="Bodoni MT Black" panose="02070A03080606020203" pitchFamily="18" charset="0"/>
              </a:rPr>
              <a:t>(4) The quilts are now in great demand because of the </a:t>
            </a:r>
            <a:r>
              <a:rPr lang="en-US" sz="2800" b="1" i="1" dirty="0" err="1">
                <a:latin typeface="Bodoni MT Black" panose="02070A03080606020203" pitchFamily="18" charset="0"/>
              </a:rPr>
              <a:t>colourful</a:t>
            </a:r>
            <a:r>
              <a:rPr lang="en-US" sz="2800" b="1" i="1" dirty="0">
                <a:latin typeface="Bodoni MT Black" panose="02070A03080606020203" pitchFamily="18" charset="0"/>
              </a:rPr>
              <a:t> patterns and designs  embroidered on them.</a:t>
            </a:r>
          </a:p>
        </p:txBody>
      </p:sp>
    </p:spTree>
    <p:extLst>
      <p:ext uri="{BB962C8B-B14F-4D97-AF65-F5344CB8AC3E}">
        <p14:creationId xmlns:p14="http://schemas.microsoft.com/office/powerpoint/2010/main" val="2881568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0C404DD7-D172-4D22-8933-68AACDA92226}"/>
              </a:ext>
            </a:extLst>
          </p:cNvPr>
          <p:cNvSpPr/>
          <p:nvPr/>
        </p:nvSpPr>
        <p:spPr>
          <a:xfrm>
            <a:off x="3657600" y="844716"/>
            <a:ext cx="4648200" cy="11750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solidFill>
                  <a:srgbClr val="FFFFFF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Peer work</a:t>
            </a:r>
          </a:p>
        </p:txBody>
      </p:sp>
      <p:sp>
        <p:nvSpPr>
          <p:cNvPr id="2" name="Callout: Right Arrow 1">
            <a:extLst>
              <a:ext uri="{FF2B5EF4-FFF2-40B4-BE49-F238E27FC236}">
                <a16:creationId xmlns:a16="http://schemas.microsoft.com/office/drawing/2014/main" id="{BA2BAFCD-7E59-4CCF-8D19-658BAF3BACBD}"/>
              </a:ext>
            </a:extLst>
          </p:cNvPr>
          <p:cNvSpPr/>
          <p:nvPr/>
        </p:nvSpPr>
        <p:spPr>
          <a:xfrm>
            <a:off x="2400300" y="2357600"/>
            <a:ext cx="8610600" cy="2480603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Make a dialogue between you and your friend about ‘ </a:t>
            </a:r>
            <a:r>
              <a:rPr lang="en-US" sz="3200" b="1" i="1" dirty="0" err="1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Nakshi</a:t>
            </a:r>
            <a:r>
              <a:rPr lang="en-US" sz="3200" b="1" i="1" dirty="0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Kantha’.</a:t>
            </a:r>
          </a:p>
        </p:txBody>
      </p:sp>
    </p:spTree>
    <p:extLst>
      <p:ext uri="{BB962C8B-B14F-4D97-AF65-F5344CB8AC3E}">
        <p14:creationId xmlns:p14="http://schemas.microsoft.com/office/powerpoint/2010/main" val="3049005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45" y="38101"/>
            <a:ext cx="11802793" cy="66171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i="1" dirty="0">
                <a:solidFill>
                  <a:srgbClr val="002060"/>
                </a:solidFill>
                <a:latin typeface="Bodoni MT Black" panose="02070A03080606020203" pitchFamily="18" charset="0"/>
              </a:rPr>
              <a:t>Group work:</a:t>
            </a:r>
            <a:endParaRPr lang="en-US" sz="4800" b="1" i="1" dirty="0">
              <a:solidFill>
                <a:srgbClr val="002060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Write the meaning of the following  words:</a:t>
            </a:r>
            <a:endParaRPr lang="en-US" sz="3200" b="1" i="1" dirty="0">
              <a:solidFill>
                <a:srgbClr val="FFC000"/>
              </a:solidFill>
              <a:latin typeface="Bodoni MT Black" panose="02070A03080606020203" pitchFamily="18" charset="0"/>
            </a:endParaRPr>
          </a:p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Traditional, </a:t>
            </a:r>
            <a:r>
              <a:rPr lang="en-US" sz="3200" b="1" i="1" dirty="0">
                <a:solidFill>
                  <a:schemeClr val="tx1"/>
                </a:solidFill>
                <a:latin typeface="Bodoni MT Black" panose="02070A03080606020203" pitchFamily="18" charset="0"/>
              </a:rPr>
              <a:t>Famous,</a:t>
            </a:r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 </a:t>
            </a:r>
            <a:r>
              <a:rPr lang="en-US" sz="3200" b="1" i="1" dirty="0">
                <a:solidFill>
                  <a:srgbClr val="FFFF00"/>
                </a:solidFill>
                <a:latin typeface="Bodoni MT Black" panose="02070A03080606020203" pitchFamily="18" charset="0"/>
              </a:rPr>
              <a:t>Expensive,</a:t>
            </a:r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 </a:t>
            </a:r>
            <a:r>
              <a:rPr lang="en-US" sz="3200" b="1" i="1" dirty="0">
                <a:solidFill>
                  <a:schemeClr val="tx2"/>
                </a:solidFill>
                <a:latin typeface="Bodoni MT Black" panose="02070A03080606020203" pitchFamily="18" charset="0"/>
              </a:rPr>
              <a:t>Demand,</a:t>
            </a:r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Bodoni MT Black" panose="02070A03080606020203" pitchFamily="18" charset="0"/>
              </a:rPr>
              <a:t>Indigenous</a:t>
            </a:r>
          </a:p>
          <a:p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>
              <a:solidFill>
                <a:srgbClr val="FFC000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 </a:t>
            </a:r>
          </a:p>
          <a:p>
            <a:endParaRPr lang="en-US" sz="4000" dirty="0">
              <a:solidFill>
                <a:srgbClr val="FFC000"/>
              </a:solidFill>
            </a:endParaRPr>
          </a:p>
          <a:p>
            <a:r>
              <a:rPr lang="en-US" sz="40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F06CE1-7DF0-4279-BBF7-DC5097A8E922}"/>
              </a:ext>
            </a:extLst>
          </p:cNvPr>
          <p:cNvSpPr txBox="1"/>
          <p:nvPr/>
        </p:nvSpPr>
        <p:spPr>
          <a:xfrm>
            <a:off x="5582529" y="37279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A3C3A7-EC38-4BDE-9F4E-8AADF893456A}"/>
              </a:ext>
            </a:extLst>
          </p:cNvPr>
          <p:cNvSpPr txBox="1"/>
          <p:nvPr/>
        </p:nvSpPr>
        <p:spPr>
          <a:xfrm>
            <a:off x="5582529" y="37279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6277A6-454B-41E4-B729-367ADC57B9C1}"/>
              </a:ext>
            </a:extLst>
          </p:cNvPr>
          <p:cNvSpPr txBox="1"/>
          <p:nvPr/>
        </p:nvSpPr>
        <p:spPr>
          <a:xfrm>
            <a:off x="590843" y="2580925"/>
            <a:ext cx="9203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Traditional- </a:t>
            </a:r>
            <a:r>
              <a:rPr lang="en-US" sz="2400" b="1" i="1" dirty="0" err="1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ঐতিহ্য</a:t>
            </a:r>
            <a:r>
              <a:rPr lang="en-US" sz="24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বাহী</a:t>
            </a:r>
            <a:r>
              <a:rPr lang="en-US" sz="36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Conventional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28C88D-70FD-4AA2-9DF3-34403D416ADA}"/>
              </a:ext>
            </a:extLst>
          </p:cNvPr>
          <p:cNvSpPr txBox="1"/>
          <p:nvPr/>
        </p:nvSpPr>
        <p:spPr>
          <a:xfrm>
            <a:off x="187421" y="5234153"/>
            <a:ext cx="816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Indigenous-</a:t>
            </a:r>
            <a:r>
              <a:rPr lang="bn-IN" sz="3600" b="1" i="1" dirty="0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স্বদেশীয়</a:t>
            </a:r>
            <a:r>
              <a:rPr lang="bn-IN" sz="3600" b="1" i="1" dirty="0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Instinctive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AC1EBB-6793-41F6-A1CF-15E24D71CAB2}"/>
              </a:ext>
            </a:extLst>
          </p:cNvPr>
          <p:cNvSpPr txBox="1"/>
          <p:nvPr/>
        </p:nvSpPr>
        <p:spPr>
          <a:xfrm>
            <a:off x="368103" y="4421231"/>
            <a:ext cx="772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tx2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Demand-</a:t>
            </a:r>
            <a:r>
              <a:rPr lang="bn-IN" sz="3600" b="1" i="1" dirty="0">
                <a:solidFill>
                  <a:schemeClr val="tx2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প্রয়োজনীয়</a:t>
            </a:r>
            <a:r>
              <a:rPr lang="bn-IN" sz="2800" b="1" i="1" dirty="0">
                <a:solidFill>
                  <a:schemeClr val="tx2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chemeClr val="tx2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Requirement</a:t>
            </a:r>
            <a:endParaRPr lang="en-US" sz="3600" b="1" i="1" dirty="0">
              <a:solidFill>
                <a:schemeClr val="tx2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DF3B99-7134-483F-A6AF-88E774470871}"/>
              </a:ext>
            </a:extLst>
          </p:cNvPr>
          <p:cNvSpPr txBox="1"/>
          <p:nvPr/>
        </p:nvSpPr>
        <p:spPr>
          <a:xfrm>
            <a:off x="391549" y="3877306"/>
            <a:ext cx="674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FF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Expensive-  </a:t>
            </a:r>
            <a:r>
              <a:rPr lang="en-US" sz="2800" b="1" i="1" dirty="0" err="1">
                <a:solidFill>
                  <a:srgbClr val="FFFF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ব্যয়বহুল</a:t>
            </a:r>
            <a:r>
              <a:rPr lang="bn-IN" sz="2400" b="1" i="1" dirty="0">
                <a:solidFill>
                  <a:srgbClr val="FFFF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i="1" dirty="0">
                <a:solidFill>
                  <a:srgbClr val="FFFF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Costly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58115E-9DA0-4A57-B20E-52292E6EFC9D}"/>
              </a:ext>
            </a:extLst>
          </p:cNvPr>
          <p:cNvSpPr txBox="1"/>
          <p:nvPr/>
        </p:nvSpPr>
        <p:spPr>
          <a:xfrm flipH="1">
            <a:off x="368102" y="3156661"/>
            <a:ext cx="772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Famous-</a:t>
            </a:r>
            <a:r>
              <a:rPr lang="bn-IN" sz="36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Bodoni MT Black" panose="02070A03080606020203" pitchFamily="18" charset="0"/>
                <a:cs typeface="Times New Roman" panose="02020603050405020304" pitchFamily="18" charset="0"/>
              </a:rPr>
              <a:t>বিখ্যাত</a:t>
            </a:r>
            <a:r>
              <a:rPr lang="en-US" sz="24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Renowned</a:t>
            </a:r>
            <a:r>
              <a:rPr lang="bn-IN" sz="36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endParaRPr lang="en-US" sz="3600" b="1" i="1" dirty="0">
              <a:latin typeface="Bodoni MT Black" panose="02070A030806060202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43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F47BA9-EA60-416C-BD26-EC3B546C5E49}"/>
              </a:ext>
            </a:extLst>
          </p:cNvPr>
          <p:cNvSpPr txBox="1"/>
          <p:nvPr/>
        </p:nvSpPr>
        <p:spPr>
          <a:xfrm>
            <a:off x="347002" y="710274"/>
            <a:ext cx="11844998" cy="67710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tx1"/>
                </a:solidFill>
                <a:latin typeface="Bodoni MT Black" panose="02070A03080606020203" pitchFamily="18" charset="0"/>
              </a:rPr>
              <a:t>Choose the best answer from the alternatives:</a:t>
            </a:r>
          </a:p>
          <a:p>
            <a:pPr marL="342900" indent="-342900">
              <a:buAutoNum type="alphaLcParenBoth"/>
            </a:pPr>
            <a:r>
              <a:rPr lang="en-US" sz="2000" b="1" i="1" dirty="0">
                <a:latin typeface="Bodoni MT Black" panose="02070A03080606020203" pitchFamily="18" charset="0"/>
              </a:rPr>
              <a:t> </a:t>
            </a:r>
            <a:r>
              <a:rPr lang="en-US" sz="2400" b="1" i="1" dirty="0">
                <a:latin typeface="Bodoni MT Black" panose="02070A03080606020203" pitchFamily="18" charset="0"/>
              </a:rPr>
              <a:t>The word ‘</a:t>
            </a:r>
            <a:r>
              <a:rPr lang="en-US" sz="2400" b="1" i="1" dirty="0" err="1">
                <a:latin typeface="Bodoni MT Black" panose="02070A03080606020203" pitchFamily="18" charset="0"/>
              </a:rPr>
              <a:t>Naksha</a:t>
            </a:r>
            <a:r>
              <a:rPr lang="en-US" sz="2400" b="1" i="1" dirty="0">
                <a:latin typeface="Bodoni MT Black" panose="02070A03080606020203" pitchFamily="18" charset="0"/>
              </a:rPr>
              <a:t>’ means ----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</a:t>
            </a:r>
            <a:r>
              <a:rPr lang="en-US" sz="2400" b="1" i="1" dirty="0" err="1">
                <a:latin typeface="Bodoni MT Black" panose="02070A03080606020203" pitchFamily="18" charset="0"/>
              </a:rPr>
              <a:t>colourful</a:t>
            </a:r>
            <a:r>
              <a:rPr lang="en-US" sz="2400" b="1" i="1" dirty="0">
                <a:latin typeface="Bodoni MT Black" panose="02070A03080606020203" pitchFamily="18" charset="0"/>
              </a:rPr>
              <a:t>  (ii) design (iii) artistic pattern  (iv)  none</a:t>
            </a:r>
          </a:p>
          <a:p>
            <a:pPr marL="342900" indent="-342900">
              <a:buAutoNum type="alphaLcParenBoth"/>
            </a:pPr>
            <a:endParaRPr lang="en-US" sz="2400" b="1" i="1" dirty="0">
              <a:latin typeface="Bodoni MT Black" panose="02070A03080606020203" pitchFamily="18" charset="0"/>
            </a:endParaRPr>
          </a:p>
          <a:p>
            <a:pPr marL="342900" indent="-3429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‘</a:t>
            </a:r>
            <a:r>
              <a:rPr lang="en-US" sz="2400" b="1" i="1" dirty="0" err="1">
                <a:latin typeface="Bodoni MT Black" panose="02070A03080606020203" pitchFamily="18" charset="0"/>
              </a:rPr>
              <a:t>Nakshi</a:t>
            </a:r>
            <a:r>
              <a:rPr lang="en-US" sz="2400" b="1" i="1" dirty="0">
                <a:latin typeface="Bodoni MT Black" panose="02070A03080606020203" pitchFamily="18" charset="0"/>
              </a:rPr>
              <a:t> </a:t>
            </a:r>
            <a:r>
              <a:rPr lang="en-US" sz="2400" b="1" i="1" dirty="0" err="1">
                <a:latin typeface="Bodoni MT Black" panose="02070A03080606020203" pitchFamily="18" charset="0"/>
              </a:rPr>
              <a:t>Kanther</a:t>
            </a:r>
            <a:r>
              <a:rPr lang="en-US" sz="2400" b="1" i="1" dirty="0">
                <a:latin typeface="Bodoni MT Black" panose="02070A03080606020203" pitchFamily="18" charset="0"/>
              </a:rPr>
              <a:t> Math’ was written by ---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Nazrul Islam (ii)  Rabindranath Tagore (iii) Jasim </a:t>
            </a:r>
            <a:r>
              <a:rPr lang="en-US" sz="2400" b="1" i="1" dirty="0" err="1">
                <a:latin typeface="Bodoni MT Black" panose="02070A03080606020203" pitchFamily="18" charset="0"/>
              </a:rPr>
              <a:t>uddin</a:t>
            </a:r>
            <a:r>
              <a:rPr lang="en-US" sz="2400" b="1" i="1" dirty="0">
                <a:latin typeface="Bodoni MT Black" panose="02070A03080606020203" pitchFamily="18" charset="0"/>
              </a:rPr>
              <a:t> (iv) </a:t>
            </a:r>
            <a:r>
              <a:rPr lang="en-US" sz="2400" b="1" i="1" dirty="0" err="1">
                <a:latin typeface="Bodoni MT Black" panose="02070A03080606020203" pitchFamily="18" charset="0"/>
              </a:rPr>
              <a:t>Sufia</a:t>
            </a:r>
            <a:r>
              <a:rPr lang="en-US" sz="2400" b="1" i="1" dirty="0">
                <a:latin typeface="Bodoni MT Black" panose="02070A03080606020203" pitchFamily="18" charset="0"/>
              </a:rPr>
              <a:t> Kamal</a:t>
            </a:r>
          </a:p>
          <a:p>
            <a:pPr marL="342900" indent="-342900">
              <a:buAutoNum type="alphaLcParenBoth"/>
            </a:pPr>
            <a:endParaRPr lang="en-US" sz="2400" b="1" i="1" dirty="0">
              <a:latin typeface="Bodoni MT Black" panose="02070A03080606020203" pitchFamily="18" charset="0"/>
            </a:endParaRPr>
          </a:p>
          <a:p>
            <a:pPr marL="342900" indent="-3429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The art of ‘ </a:t>
            </a:r>
            <a:r>
              <a:rPr lang="en-US" sz="2400" b="1" i="1" dirty="0" err="1">
                <a:latin typeface="Bodoni MT Black" panose="02070A03080606020203" pitchFamily="18" charset="0"/>
              </a:rPr>
              <a:t>Nakshi</a:t>
            </a:r>
            <a:r>
              <a:rPr lang="en-US" sz="2400" b="1" i="1" dirty="0">
                <a:latin typeface="Bodoni MT Black" panose="02070A03080606020203" pitchFamily="18" charset="0"/>
              </a:rPr>
              <a:t> Kantha’ has been practiced in --- area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rural (ii) urban  (iii) city  (iv)  all</a:t>
            </a:r>
          </a:p>
          <a:p>
            <a:pPr marL="342900" indent="-342900">
              <a:buAutoNum type="alphaLcParenBoth"/>
            </a:pPr>
            <a:endParaRPr lang="en-US" sz="2400" b="1" i="1" dirty="0">
              <a:latin typeface="Bodoni MT Black" panose="02070A03080606020203" pitchFamily="18" charset="0"/>
            </a:endParaRPr>
          </a:p>
          <a:p>
            <a:pPr marL="342900" indent="-3429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‘</a:t>
            </a:r>
            <a:r>
              <a:rPr lang="en-US" sz="2400" b="1" i="1" dirty="0" err="1">
                <a:latin typeface="Bodoni MT Black" panose="02070A03080606020203" pitchFamily="18" charset="0"/>
              </a:rPr>
              <a:t>Nakshi</a:t>
            </a:r>
            <a:r>
              <a:rPr lang="en-US" sz="2400" b="1" i="1" dirty="0">
                <a:latin typeface="Bodoni MT Black" panose="02070A03080606020203" pitchFamily="18" charset="0"/>
              </a:rPr>
              <a:t> Kantha’ is indigenous to ----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Bangladesh (ii) India (iii) Pakistan (iv)  Bangladesh and India</a:t>
            </a:r>
          </a:p>
          <a:p>
            <a:pPr marL="342900" indent="-3429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‘ </a:t>
            </a:r>
            <a:r>
              <a:rPr lang="en-US" sz="2400" b="1" i="1" dirty="0" err="1">
                <a:latin typeface="Bodoni MT Black" panose="02070A03080606020203" pitchFamily="18" charset="0"/>
              </a:rPr>
              <a:t>Nakshi</a:t>
            </a:r>
            <a:r>
              <a:rPr lang="en-US" sz="2400" b="1" i="1" dirty="0">
                <a:latin typeface="Bodoni MT Black" panose="02070A03080606020203" pitchFamily="18" charset="0"/>
              </a:rPr>
              <a:t> </a:t>
            </a:r>
            <a:r>
              <a:rPr lang="en-US" sz="2400" b="1" i="1" dirty="0" err="1">
                <a:latin typeface="Bodoni MT Black" panose="02070A03080606020203" pitchFamily="18" charset="0"/>
              </a:rPr>
              <a:t>Kanthar</a:t>
            </a:r>
            <a:r>
              <a:rPr lang="en-US" sz="2400" b="1" i="1" dirty="0">
                <a:latin typeface="Bodoni MT Black" panose="02070A03080606020203" pitchFamily="18" charset="0"/>
              </a:rPr>
              <a:t> Math’ was published in (</a:t>
            </a:r>
            <a:r>
              <a:rPr lang="en-US" sz="2400" b="1" i="1" dirty="0" err="1">
                <a:latin typeface="Bodoni MT Black" panose="02070A03080606020203" pitchFamily="18" charset="0"/>
              </a:rPr>
              <a:t>i</a:t>
            </a:r>
            <a:r>
              <a:rPr lang="en-US" sz="2400" b="1" i="1" dirty="0">
                <a:latin typeface="Bodoni MT Black" panose="02070A03080606020203" pitchFamily="18" charset="0"/>
              </a:rPr>
              <a:t>) 1919 (ii)  1929 (iii) 1819 (iv) 1829</a:t>
            </a:r>
          </a:p>
          <a:p>
            <a:endParaRPr lang="en-US" sz="2400" dirty="0">
              <a:latin typeface="Bodoni MT Black" panose="02070A03080606020203" pitchFamily="18" charset="0"/>
            </a:endParaRPr>
          </a:p>
          <a:p>
            <a:endParaRPr lang="en-US" dirty="0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6DD145A5-1BAD-4EF6-8641-1D09E6536653}"/>
              </a:ext>
            </a:extLst>
          </p:cNvPr>
          <p:cNvSpPr/>
          <p:nvPr/>
        </p:nvSpPr>
        <p:spPr>
          <a:xfrm flipH="1" flipV="1">
            <a:off x="10427243" y="4228439"/>
            <a:ext cx="358875" cy="2626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9B36E95-492F-47AD-97FD-089612353ABB}"/>
              </a:ext>
            </a:extLst>
          </p:cNvPr>
          <p:cNvSpPr/>
          <p:nvPr/>
        </p:nvSpPr>
        <p:spPr>
          <a:xfrm>
            <a:off x="4672577" y="3417050"/>
            <a:ext cx="358875" cy="3415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FD8E1A9-373E-4C49-B8F6-A035C1840E18}"/>
              </a:ext>
            </a:extLst>
          </p:cNvPr>
          <p:cNvSpPr/>
          <p:nvPr/>
        </p:nvSpPr>
        <p:spPr>
          <a:xfrm>
            <a:off x="9447366" y="5983952"/>
            <a:ext cx="347512" cy="3879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1EE0A084-85E5-42C1-890C-725F9CF23BDF}"/>
              </a:ext>
            </a:extLst>
          </p:cNvPr>
          <p:cNvSpPr/>
          <p:nvPr/>
        </p:nvSpPr>
        <p:spPr>
          <a:xfrm>
            <a:off x="10056076" y="1979025"/>
            <a:ext cx="371168" cy="26260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F6C14D88-CE01-4932-8EB2-BBEF5366F05B}"/>
              </a:ext>
            </a:extLst>
          </p:cNvPr>
          <p:cNvSpPr/>
          <p:nvPr/>
        </p:nvSpPr>
        <p:spPr>
          <a:xfrm>
            <a:off x="2437890" y="5596051"/>
            <a:ext cx="347513" cy="3879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43A63C-0798-492F-9AC3-7D49975A9D2C}"/>
              </a:ext>
            </a:extLst>
          </p:cNvPr>
          <p:cNvSpPr txBox="1"/>
          <p:nvPr/>
        </p:nvSpPr>
        <p:spPr>
          <a:xfrm>
            <a:off x="3335405" y="-305389"/>
            <a:ext cx="4855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latin typeface="Bodoni MT Black" panose="02070A03080606020203" pitchFamily="18" charset="0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3500170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D51DDA-1845-41D3-9A85-EFECDA859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58"/>
            <a:ext cx="12192000" cy="67717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454794-9FAD-47F2-AC82-3D7489B2CFE5}"/>
              </a:ext>
            </a:extLst>
          </p:cNvPr>
          <p:cNvSpPr txBox="1"/>
          <p:nvPr/>
        </p:nvSpPr>
        <p:spPr>
          <a:xfrm>
            <a:off x="211015" y="494221"/>
            <a:ext cx="11690254" cy="2339102"/>
          </a:xfrm>
          <a:prstGeom prst="rect">
            <a:avLst/>
          </a:prstGeom>
          <a:blipFill>
            <a:blip/>
            <a:tile tx="0" ty="0" sx="100000" sy="100000" flip="none" algn="tl"/>
          </a:blip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000" b="1" u="sng" dirty="0">
              <a:solidFill>
                <a:srgbClr val="002060"/>
              </a:solidFill>
            </a:endParaRPr>
          </a:p>
          <a:p>
            <a:pPr algn="ctr"/>
            <a:r>
              <a:rPr lang="bn-BD" sz="54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Home work </a:t>
            </a:r>
            <a:endParaRPr lang="en-US" sz="5400" b="1" i="1" dirty="0">
              <a:solidFill>
                <a:srgbClr val="FF0000"/>
              </a:solidFill>
              <a:latin typeface="Bodoni MT Black" panose="02070A03080606020203" pitchFamily="18" charset="0"/>
            </a:endParaRPr>
          </a:p>
          <a:p>
            <a:pPr algn="just"/>
            <a:r>
              <a:rPr lang="bn-BD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Write</a:t>
            </a:r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a paragraph about ‘ </a:t>
            </a:r>
            <a:r>
              <a:rPr lang="en-US" sz="3200" b="1" i="1" dirty="0" err="1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Nakshi</a:t>
            </a:r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 Kantha’</a:t>
            </a:r>
          </a:p>
        </p:txBody>
      </p:sp>
    </p:spTree>
    <p:extLst>
      <p:ext uri="{BB962C8B-B14F-4D97-AF65-F5344CB8AC3E}">
        <p14:creationId xmlns:p14="http://schemas.microsoft.com/office/powerpoint/2010/main" val="3486872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5C9263-723C-4CA6-8E52-6246649B913B}"/>
              </a:ext>
            </a:extLst>
          </p:cNvPr>
          <p:cNvSpPr txBox="1"/>
          <p:nvPr/>
        </p:nvSpPr>
        <p:spPr>
          <a:xfrm>
            <a:off x="3042403" y="-126608"/>
            <a:ext cx="5707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/>
              <a:t>Thank you very much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496CF7-3BB2-47D8-BA7A-9446E104A2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" y="586562"/>
            <a:ext cx="11934092" cy="61455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5123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9F791C-73E0-418F-9F27-566412C19A98}"/>
              </a:ext>
            </a:extLst>
          </p:cNvPr>
          <p:cNvSpPr txBox="1"/>
          <p:nvPr/>
        </p:nvSpPr>
        <p:spPr>
          <a:xfrm>
            <a:off x="3713228" y="35937"/>
            <a:ext cx="5543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Bodoni MT Black" panose="02070A03080606020203" pitchFamily="18" charset="0"/>
              </a:rPr>
              <a:t>Introducing: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FAF108-3587-4F1E-808E-949931200B21}"/>
              </a:ext>
            </a:extLst>
          </p:cNvPr>
          <p:cNvSpPr txBox="1"/>
          <p:nvPr/>
        </p:nvSpPr>
        <p:spPr>
          <a:xfrm>
            <a:off x="7070614" y="2638186"/>
            <a:ext cx="47655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Class</a:t>
            </a:r>
            <a:r>
              <a:rPr lang="en-US" sz="3200" b="1" i="1">
                <a:latin typeface="Bodoni MT Black" panose="02070A03080606020203" pitchFamily="18" charset="0"/>
              </a:rPr>
              <a:t>: Eight</a:t>
            </a:r>
            <a:endParaRPr lang="en-US" sz="3200" b="1" i="1" dirty="0">
              <a:latin typeface="Bodoni MT Black" panose="02070A03080606020203" pitchFamily="18" charset="0"/>
            </a:endParaRPr>
          </a:p>
          <a:p>
            <a:r>
              <a:rPr lang="en-US" sz="3200" b="1" i="1" dirty="0">
                <a:latin typeface="Bodoni MT Black" panose="02070A03080606020203" pitchFamily="18" charset="0"/>
              </a:rPr>
              <a:t>Subject: English for today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Unit: 01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Lesson: 02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Time: 50 Minutes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Date: 10-12-2019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639FA3-44F9-421D-928F-0DA6A41EC85A}"/>
              </a:ext>
            </a:extLst>
          </p:cNvPr>
          <p:cNvSpPr txBox="1"/>
          <p:nvPr/>
        </p:nvSpPr>
        <p:spPr>
          <a:xfrm>
            <a:off x="801858" y="2236192"/>
            <a:ext cx="63363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Md. Saiful Islam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Assistant Teacher (English)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Bagbari </a:t>
            </a:r>
            <a:r>
              <a:rPr lang="en-US" sz="3200" b="1" i="1" dirty="0" err="1">
                <a:latin typeface="Bodoni MT Black" panose="02070A03080606020203" pitchFamily="18" charset="0"/>
              </a:rPr>
              <a:t>Chowbaria</a:t>
            </a:r>
            <a:r>
              <a:rPr lang="en-US" sz="3200" b="1" i="1" dirty="0">
                <a:latin typeface="Bodoni MT Black" panose="02070A03080606020203" pitchFamily="18" charset="0"/>
              </a:rPr>
              <a:t> High School,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Tangail </a:t>
            </a:r>
            <a:r>
              <a:rPr lang="en-US" sz="3200" b="1" i="1" dirty="0" err="1">
                <a:latin typeface="Bodoni MT Black" panose="02070A03080606020203" pitchFamily="18" charset="0"/>
              </a:rPr>
              <a:t>Sadar</a:t>
            </a:r>
            <a:r>
              <a:rPr lang="en-US" sz="3200" b="1" i="1" dirty="0">
                <a:latin typeface="Bodoni MT Black" panose="02070A03080606020203" pitchFamily="18" charset="0"/>
              </a:rPr>
              <a:t>, Tangail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E-mail: hridoy9555@gmail.com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79682C-4D3F-4B54-BD6B-C72B9E98C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952" y="238949"/>
            <a:ext cx="1852864" cy="18528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87E070-6F52-4B33-B724-5601AA0FA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786" y="172105"/>
            <a:ext cx="1838325" cy="2486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5915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7C5C99-D53C-4FB6-9B45-2E96357051D9}"/>
              </a:ext>
            </a:extLst>
          </p:cNvPr>
          <p:cNvSpPr txBox="1"/>
          <p:nvPr/>
        </p:nvSpPr>
        <p:spPr>
          <a:xfrm>
            <a:off x="1828801" y="0"/>
            <a:ext cx="887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</a:rPr>
              <a:t>Look at the following pictures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E030D6-8F7E-4E30-B48A-44DF10025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" y="646330"/>
            <a:ext cx="11844997" cy="62116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5496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18766F-4DC4-4874-ACF9-4E819B55E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72" y="116058"/>
            <a:ext cx="11734056" cy="66258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8472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965100-E059-4B8C-9E15-D506BDE9C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112542"/>
            <a:ext cx="11859064" cy="65274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94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09E8C1-6855-4BBA-95B3-8814E1DF0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98474"/>
            <a:ext cx="11774657" cy="6759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9994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071E7-2872-459A-8FCA-6B8676046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77" y="134068"/>
            <a:ext cx="11758246" cy="6589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5637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6AA560-ED1E-46D1-9EBE-DD421511CEFB}"/>
              </a:ext>
            </a:extLst>
          </p:cNvPr>
          <p:cNvSpPr txBox="1"/>
          <p:nvPr/>
        </p:nvSpPr>
        <p:spPr>
          <a:xfrm>
            <a:off x="2403230" y="-88928"/>
            <a:ext cx="5981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Bodoni MT Black" panose="02070A03080606020203" pitchFamily="18" charset="0"/>
              </a:rPr>
              <a:t>Lesson declaration: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785E7-45A3-4861-A04D-2506AF313EA8}"/>
              </a:ext>
            </a:extLst>
          </p:cNvPr>
          <p:cNvSpPr txBox="1"/>
          <p:nvPr/>
        </p:nvSpPr>
        <p:spPr>
          <a:xfrm>
            <a:off x="3881510" y="6289041"/>
            <a:ext cx="4428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Bodoni MT Black" panose="02070A03080606020203" pitchFamily="18" charset="0"/>
              </a:rPr>
              <a:t>Nakshi</a:t>
            </a:r>
            <a:r>
              <a:rPr lang="en-US" sz="3600" b="1" i="1" dirty="0">
                <a:latin typeface="Bodoni MT Black" panose="02070A03080606020203" pitchFamily="18" charset="0"/>
              </a:rPr>
              <a:t> Kantha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A7E39E-3EEF-4EA0-9E23-A4D3C1A4F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579304"/>
            <a:ext cx="11690252" cy="57343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387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151" y="1752600"/>
            <a:ext cx="11226018" cy="42165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rgbClr val="00B05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After finishing the lesson learners will be able to</a:t>
            </a:r>
            <a:r>
              <a:rPr lang="en-US" sz="2800" b="1" i="1" dirty="0">
                <a:solidFill>
                  <a:srgbClr val="00B0F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en-US" sz="28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1.</a:t>
            </a:r>
            <a:r>
              <a:rPr lang="bn-BD" sz="2800" b="1" i="1" dirty="0">
                <a:latin typeface="Bodoni MT Black" panose="02070A03080606020203" pitchFamily="18" charset="0"/>
              </a:rPr>
              <a:t> </a:t>
            </a:r>
            <a:r>
              <a:rPr lang="en-US" sz="2800" b="1" i="1" dirty="0">
                <a:latin typeface="Bodoni MT Black" panose="02070A03080606020203" pitchFamily="18" charset="0"/>
              </a:rPr>
              <a:t> </a:t>
            </a:r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Answer the questions.</a:t>
            </a:r>
            <a:endParaRPr lang="bn-BD" sz="3200" b="1" i="1" dirty="0">
              <a:latin typeface="Bodoni MT Black" panose="02070A03080606020203" pitchFamily="18" charset="0"/>
            </a:endParaRPr>
          </a:p>
          <a:p>
            <a:r>
              <a:rPr lang="bn-BD" sz="3200" b="1" i="1" dirty="0">
                <a:latin typeface="Bodoni MT Black" panose="02070A03080606020203" pitchFamily="18" charset="0"/>
              </a:rPr>
              <a:t>2.</a:t>
            </a:r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  Write a paragraph.</a:t>
            </a:r>
            <a:r>
              <a:rPr lang="en-US" sz="3200" b="1" i="1" dirty="0">
                <a:latin typeface="Bodoni MT Black" panose="02070A03080606020203" pitchFamily="18" charset="0"/>
              </a:rPr>
              <a:t> </a:t>
            </a:r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3. Choose the best answer from the alternative </a:t>
            </a:r>
          </a:p>
          <a:p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4. say the meaning of the words</a:t>
            </a:r>
          </a:p>
          <a:p>
            <a:r>
              <a:rPr lang="en-US" sz="3200" b="1" i="1" dirty="0">
                <a:latin typeface="Bodoni MT Black" panose="02070A03080606020203" pitchFamily="18" charset="0"/>
                <a:cs typeface="Times New Roman" panose="02020603050405020304" pitchFamily="18" charset="0"/>
              </a:rPr>
              <a:t>5.Make a dialogue.</a:t>
            </a:r>
          </a:p>
          <a:p>
            <a:endParaRPr lang="en-US" sz="28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F31A8A1-89C1-4C19-8CB1-567FE8ECA836}"/>
              </a:ext>
            </a:extLst>
          </p:cNvPr>
          <p:cNvSpPr/>
          <p:nvPr/>
        </p:nvSpPr>
        <p:spPr>
          <a:xfrm>
            <a:off x="1969986" y="1"/>
            <a:ext cx="8252028" cy="1752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i="1" dirty="0">
                <a:solidFill>
                  <a:schemeClr val="tx1"/>
                </a:solidFill>
                <a:latin typeface="Bodoni MT Black" panose="02070A03080606020203" pitchFamily="18" charset="0"/>
              </a:rPr>
              <a:t>Learning out comes</a:t>
            </a:r>
            <a:endParaRPr lang="en-US" sz="2000" u="sng" dirty="0">
              <a:solidFill>
                <a:schemeClr val="tx1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59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4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485</Words>
  <Application>Microsoft Office PowerPoint</Application>
  <PresentationFormat>Widescreen</PresentationFormat>
  <Paragraphs>75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Bodoni MT Black</vt:lpstr>
      <vt:lpstr>Calibri</vt:lpstr>
      <vt:lpstr>Calibri Light</vt:lpstr>
      <vt:lpstr>Corbel</vt:lpstr>
      <vt:lpstr>Gill Sans MT</vt:lpstr>
      <vt:lpstr>Impact</vt:lpstr>
      <vt:lpstr>Office Theme</vt:lpstr>
      <vt:lpstr>Badge</vt:lpstr>
      <vt:lpstr>Gallery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404</cp:revision>
  <dcterms:created xsi:type="dcterms:W3CDTF">2019-08-16T11:01:47Z</dcterms:created>
  <dcterms:modified xsi:type="dcterms:W3CDTF">2019-12-20T09:48:01Z</dcterms:modified>
</cp:coreProperties>
</file>