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9" r:id="rId2"/>
    <p:sldId id="258" r:id="rId3"/>
    <p:sldId id="277" r:id="rId4"/>
    <p:sldId id="265" r:id="rId5"/>
    <p:sldId id="257" r:id="rId6"/>
    <p:sldId id="276" r:id="rId7"/>
    <p:sldId id="260" r:id="rId8"/>
    <p:sldId id="266" r:id="rId9"/>
    <p:sldId id="267" r:id="rId10"/>
    <p:sldId id="268" r:id="rId11"/>
    <p:sldId id="261" r:id="rId12"/>
    <p:sldId id="269" r:id="rId13"/>
    <p:sldId id="263" r:id="rId14"/>
    <p:sldId id="278" r:id="rId15"/>
    <p:sldId id="264" r:id="rId16"/>
    <p:sldId id="262" r:id="rId17"/>
    <p:sldId id="270" r:id="rId18"/>
    <p:sldId id="271" r:id="rId19"/>
    <p:sldId id="272" r:id="rId20"/>
    <p:sldId id="273" r:id="rId21"/>
    <p:sldId id="274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1" d="100"/>
          <a:sy n="71" d="100"/>
        </p:scale>
        <p:origin x="-1344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751C83-336D-4908-BD08-D79B4E1FB89A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F3A0B12D-64ED-434F-8903-8FF6638A898F}" type="pres">
      <dgm:prSet presAssocID="{6E751C83-336D-4908-BD08-D79B4E1FB89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302ACBC6-F1CA-4223-AD1A-0278688D37A2}" type="presOf" srcId="{6E751C83-336D-4908-BD08-D79B4E1FB89A}" destId="{F3A0B12D-64ED-434F-8903-8FF6638A898F}" srcOrd="0" destOrd="0" presId="urn:microsoft.com/office/officeart/2005/8/layout/radial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7C0418-2210-4D13-930F-7C97E3100E1D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908F29-4A1A-4240-B4DA-BB05AB3355CC}" type="pres">
      <dgm:prSet presAssocID="{847C0418-2210-4D13-930F-7C97E3100E1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33FCB655-4EC9-4575-AFE4-942AB1E5610B}" type="presOf" srcId="{847C0418-2210-4D13-930F-7C97E3100E1D}" destId="{30908F29-4A1A-4240-B4DA-BB05AB3355CC}" srcOrd="0" destOrd="0" presId="urn:microsoft.com/office/officeart/2005/8/layout/radial5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2BF284-6C10-4FE5-B900-3ED61D045BA5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876C24-2A6B-4A75-8FC3-E2F17C841B32}">
      <dgm:prSet phldrT="[Text]" phldr="1"/>
      <dgm:spPr/>
      <dgm:t>
        <a:bodyPr/>
        <a:lstStyle/>
        <a:p>
          <a:endParaRPr lang="en-US" dirty="0"/>
        </a:p>
      </dgm:t>
    </dgm:pt>
    <dgm:pt modelId="{CAFA17FD-3200-44C5-BD0C-7DCBBBA59DC6}" type="parTrans" cxnId="{40B48014-15D2-4980-97DB-B59B84E7CA90}">
      <dgm:prSet/>
      <dgm:spPr/>
      <dgm:t>
        <a:bodyPr/>
        <a:lstStyle/>
        <a:p>
          <a:endParaRPr lang="en-US"/>
        </a:p>
      </dgm:t>
    </dgm:pt>
    <dgm:pt modelId="{6CD3568D-CAE2-496D-8B92-FDBD1A044147}" type="sibTrans" cxnId="{40B48014-15D2-4980-97DB-B59B84E7CA90}">
      <dgm:prSet/>
      <dgm:spPr/>
      <dgm:t>
        <a:bodyPr/>
        <a:lstStyle/>
        <a:p>
          <a:endParaRPr lang="en-US"/>
        </a:p>
      </dgm:t>
    </dgm:pt>
    <dgm:pt modelId="{72573CC3-A81E-49DC-9E51-DE8021E8E3FC}">
      <dgm:prSet phldrT="[Text]" custT="1"/>
      <dgm:spPr>
        <a:solidFill>
          <a:srgbClr val="00B0F0"/>
        </a:solidFill>
      </dgm:spPr>
      <dgm:t>
        <a:bodyPr/>
        <a:lstStyle/>
        <a:p>
          <a:r>
            <a:rPr lang="bn-IN" sz="1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কামাল চৌধুরী</a:t>
          </a:r>
        </a:p>
        <a:p>
          <a:r>
            <a:rPr lang="bn-IN" sz="1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জন্মঃ ২৮ জানুয়ারী ১৯৫৭ </a:t>
          </a:r>
        </a:p>
        <a:p>
          <a:endParaRPr lang="en-US" sz="1600" dirty="0"/>
        </a:p>
      </dgm:t>
    </dgm:pt>
    <dgm:pt modelId="{777CE2E9-CE0C-4522-8E96-73853F53E957}" type="parTrans" cxnId="{23CCE444-653A-43F3-965F-AC1BFD9DFBF4}">
      <dgm:prSet/>
      <dgm:spPr/>
      <dgm:t>
        <a:bodyPr/>
        <a:lstStyle/>
        <a:p>
          <a:endParaRPr lang="en-US"/>
        </a:p>
      </dgm:t>
    </dgm:pt>
    <dgm:pt modelId="{6A207582-B545-400F-A4FD-1D35503EED76}" type="sibTrans" cxnId="{23CCE444-653A-43F3-965F-AC1BFD9DFBF4}">
      <dgm:prSet/>
      <dgm:spPr/>
      <dgm:t>
        <a:bodyPr/>
        <a:lstStyle/>
        <a:p>
          <a:endParaRPr lang="en-US"/>
        </a:p>
      </dgm:t>
    </dgm:pt>
    <dgm:pt modelId="{82D62C2F-645B-4EFF-A04C-116A940C7FF9}">
      <dgm:prSet phldrT="[Text]" custT="1"/>
      <dgm:spPr>
        <a:solidFill>
          <a:srgbClr val="002060"/>
        </a:solidFill>
      </dgm:spPr>
      <dgm:t>
        <a:bodyPr/>
        <a:lstStyle/>
        <a:p>
          <a:r>
            <a:rPr lang="bn-IN" sz="1400" dirty="0" smtClean="0">
              <a:latin typeface="NikoshBAN" pitchFamily="2" charset="0"/>
              <a:cs typeface="NikoshBAN" pitchFamily="2" charset="0"/>
            </a:rPr>
            <a:t>গ্রন্থঃ</a:t>
          </a:r>
        </a:p>
        <a:p>
          <a:r>
            <a:rPr lang="bn-IN" sz="1400" dirty="0" smtClean="0">
              <a:latin typeface="NikoshBAN" pitchFamily="2" charset="0"/>
              <a:cs typeface="NikoshBAN" pitchFamily="2" charset="0"/>
            </a:rPr>
            <a:t>মিছিলের সমান বয়সী</a:t>
          </a:r>
        </a:p>
        <a:p>
          <a:r>
            <a:rPr lang="bn-IN" sz="1400" dirty="0" smtClean="0">
              <a:latin typeface="NikoshBAN" pitchFamily="2" charset="0"/>
              <a:cs typeface="NikoshBAN" pitchFamily="2" charset="0"/>
            </a:rPr>
            <a:t>ধূলি ও সাগর দৃশ্য,</a:t>
          </a:r>
        </a:p>
        <a:p>
          <a:r>
            <a:rPr lang="bn-IN" sz="1400" dirty="0" smtClean="0">
              <a:latin typeface="NikoshBAN" pitchFamily="2" charset="0"/>
              <a:cs typeface="NikoshBAN" pitchFamily="2" charset="0"/>
            </a:rPr>
            <a:t>এই মেঘ বিদ্যুতে ভরা ,পান্থ শালার ঘোড়া </a:t>
          </a:r>
          <a:endParaRPr lang="en-US" sz="1400" dirty="0">
            <a:latin typeface="NikoshBAN" pitchFamily="2" charset="0"/>
            <a:cs typeface="NikoshBAN" pitchFamily="2" charset="0"/>
          </a:endParaRPr>
        </a:p>
      </dgm:t>
    </dgm:pt>
    <dgm:pt modelId="{B3CF41C1-0F6A-4234-B377-B65369DD4B2C}" type="parTrans" cxnId="{E50EFD8A-FB1B-41D9-A779-48B92D2D1CBD}">
      <dgm:prSet/>
      <dgm:spPr/>
      <dgm:t>
        <a:bodyPr/>
        <a:lstStyle/>
        <a:p>
          <a:endParaRPr lang="en-US"/>
        </a:p>
      </dgm:t>
    </dgm:pt>
    <dgm:pt modelId="{EB2E3865-3605-4FFC-87F0-5E8E44E30EC3}" type="sibTrans" cxnId="{E50EFD8A-FB1B-41D9-A779-48B92D2D1CBD}">
      <dgm:prSet/>
      <dgm:spPr/>
      <dgm:t>
        <a:bodyPr/>
        <a:lstStyle/>
        <a:p>
          <a:endParaRPr lang="en-US"/>
        </a:p>
      </dgm:t>
    </dgm:pt>
    <dgm:pt modelId="{6305CE13-CDD1-4FF0-9374-9963E125B7E7}">
      <dgm:prSet phldrT="[Text]" custT="1"/>
      <dgm:spPr>
        <a:solidFill>
          <a:srgbClr val="00B050"/>
        </a:solidFill>
      </dgm:spPr>
      <dgm:t>
        <a:bodyPr/>
        <a:lstStyle/>
        <a:p>
          <a:r>
            <a:rPr lang="bn-IN" sz="1600" dirty="0" smtClean="0">
              <a:latin typeface="NikoshBAN" pitchFamily="2" charset="0"/>
              <a:cs typeface="NikoshBAN" pitchFamily="2" charset="0"/>
            </a:rPr>
            <a:t>পিতা মাতাঃ </a:t>
          </a:r>
        </a:p>
        <a:p>
          <a:r>
            <a:rPr lang="bn-IN" sz="1600" dirty="0" smtClean="0">
              <a:latin typeface="NikoshBAN" pitchFamily="2" charset="0"/>
              <a:cs typeface="NikoshBAN" pitchFamily="2" charset="0"/>
            </a:rPr>
            <a:t>আহমদ হোসেন চৌধুরী</a:t>
          </a:r>
        </a:p>
        <a:p>
          <a:r>
            <a:rPr lang="bn-IN" sz="1600" dirty="0" smtClean="0">
              <a:latin typeface="NikoshBAN" pitchFamily="2" charset="0"/>
              <a:cs typeface="NikoshBAN" pitchFamily="2" charset="0"/>
            </a:rPr>
            <a:t>বেগম তাহেরা হোসেন</a:t>
          </a:r>
          <a:endParaRPr lang="en-US" sz="1600" dirty="0">
            <a:latin typeface="NikoshBAN" pitchFamily="2" charset="0"/>
            <a:cs typeface="NikoshBAN" pitchFamily="2" charset="0"/>
          </a:endParaRPr>
        </a:p>
      </dgm:t>
    </dgm:pt>
    <dgm:pt modelId="{235B5D1F-67B1-4BC0-A9DD-F47DEFC20D84}" type="parTrans" cxnId="{4C3B354D-31F4-4527-911E-54FC01E11A9C}">
      <dgm:prSet/>
      <dgm:spPr/>
      <dgm:t>
        <a:bodyPr/>
        <a:lstStyle/>
        <a:p>
          <a:endParaRPr lang="en-US"/>
        </a:p>
      </dgm:t>
    </dgm:pt>
    <dgm:pt modelId="{1C665D8B-87DE-4E80-94BB-4FEB8DFB8CA7}" type="sibTrans" cxnId="{4C3B354D-31F4-4527-911E-54FC01E11A9C}">
      <dgm:prSet/>
      <dgm:spPr/>
      <dgm:t>
        <a:bodyPr/>
        <a:lstStyle/>
        <a:p>
          <a:endParaRPr lang="en-US"/>
        </a:p>
      </dgm:t>
    </dgm:pt>
    <dgm:pt modelId="{8EAC3DD0-14C9-4131-8FA2-AE007EFAFE67}">
      <dgm:prSet phldrT="[Text]" custT="1"/>
      <dgm:spPr>
        <a:solidFill>
          <a:srgbClr val="7030A0"/>
        </a:solidFill>
      </dgm:spPr>
      <dgm:t>
        <a:bodyPr/>
        <a:lstStyle/>
        <a:p>
          <a:r>
            <a:rPr lang="bn-IN" sz="1400" dirty="0" smtClean="0">
              <a:latin typeface="NikoshBAN" pitchFamily="2" charset="0"/>
              <a:cs typeface="NikoshBAN" pitchFamily="2" charset="0"/>
            </a:rPr>
            <a:t>বাংলা একাডেমি পুরস্কার </a:t>
          </a:r>
        </a:p>
        <a:p>
          <a:r>
            <a:rPr lang="bn-IN" sz="1400" dirty="0" smtClean="0">
              <a:latin typeface="NikoshBAN" pitchFamily="2" charset="0"/>
              <a:cs typeface="NikoshBAN" pitchFamily="2" charset="0"/>
            </a:rPr>
            <a:t>রুদ্র পদক </a:t>
          </a:r>
        </a:p>
        <a:p>
          <a:r>
            <a:rPr lang="bn-IN" sz="1400" dirty="0" smtClean="0">
              <a:latin typeface="NikoshBAN" pitchFamily="2" charset="0"/>
              <a:cs typeface="NikoshBAN" pitchFamily="2" charset="0"/>
            </a:rPr>
            <a:t>সৌহার্দ্য  সত্তর </a:t>
          </a:r>
        </a:p>
        <a:p>
          <a:r>
            <a:rPr lang="bn-IN" sz="1400" dirty="0" smtClean="0">
              <a:latin typeface="NikoshBAN" pitchFamily="2" charset="0"/>
              <a:cs typeface="NikoshBAN" pitchFamily="2" charset="0"/>
            </a:rPr>
            <a:t>কবিতালাপ</a:t>
          </a:r>
        </a:p>
        <a:p>
          <a:r>
            <a:rPr lang="bn-IN" sz="1400" dirty="0" smtClean="0">
              <a:latin typeface="NikoshBAN" pitchFamily="2" charset="0"/>
              <a:cs typeface="NikoshBAN" pitchFamily="2" charset="0"/>
            </a:rPr>
            <a:t>সাহিত্য পুরস্কার</a:t>
          </a:r>
          <a:endParaRPr lang="en-US" sz="1400" dirty="0">
            <a:latin typeface="NikoshBAN" pitchFamily="2" charset="0"/>
            <a:cs typeface="NikoshBAN" pitchFamily="2" charset="0"/>
          </a:endParaRPr>
        </a:p>
      </dgm:t>
    </dgm:pt>
    <dgm:pt modelId="{472667B2-7B44-4A86-9C0D-824A2AD803D8}" type="parTrans" cxnId="{B34BE57B-E1BC-4737-90A9-8A232C83E974}">
      <dgm:prSet/>
      <dgm:spPr/>
      <dgm:t>
        <a:bodyPr/>
        <a:lstStyle/>
        <a:p>
          <a:endParaRPr lang="en-US"/>
        </a:p>
      </dgm:t>
    </dgm:pt>
    <dgm:pt modelId="{6D174D88-6A7C-4292-8D0A-DD4044BFB656}" type="sibTrans" cxnId="{B34BE57B-E1BC-4737-90A9-8A232C83E974}">
      <dgm:prSet/>
      <dgm:spPr/>
      <dgm:t>
        <a:bodyPr/>
        <a:lstStyle/>
        <a:p>
          <a:endParaRPr lang="en-US"/>
        </a:p>
      </dgm:t>
    </dgm:pt>
    <dgm:pt modelId="{E30EA081-F73B-4EA0-8A46-AF236D9C80A3}" type="pres">
      <dgm:prSet presAssocID="{112BF284-6C10-4FE5-B900-3ED61D045BA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391C57-A3CC-48E7-AACB-E981C4B71075}" type="pres">
      <dgm:prSet presAssocID="{5F876C24-2A6B-4A75-8FC3-E2F17C841B32}" presName="centerShape" presStyleLbl="node0" presStyleIdx="0" presStyleCnt="1"/>
      <dgm:spPr/>
      <dgm:t>
        <a:bodyPr/>
        <a:lstStyle/>
        <a:p>
          <a:endParaRPr lang="en-US"/>
        </a:p>
      </dgm:t>
    </dgm:pt>
    <dgm:pt modelId="{4613981A-EE5D-424E-99C6-8414B1C824EB}" type="pres">
      <dgm:prSet presAssocID="{777CE2E9-CE0C-4522-8E96-73853F53E957}" presName="parTrans" presStyleLbl="sibTrans2D1" presStyleIdx="0" presStyleCnt="4"/>
      <dgm:spPr/>
      <dgm:t>
        <a:bodyPr/>
        <a:lstStyle/>
        <a:p>
          <a:endParaRPr lang="en-US"/>
        </a:p>
      </dgm:t>
    </dgm:pt>
    <dgm:pt modelId="{8AAF9042-9080-4057-80AB-EC70C3D29298}" type="pres">
      <dgm:prSet presAssocID="{777CE2E9-CE0C-4522-8E96-73853F53E957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76A16985-CB45-4D50-9B56-2CCA2F4AF528}" type="pres">
      <dgm:prSet presAssocID="{72573CC3-A81E-49DC-9E51-DE8021E8E3FC}" presName="node" presStyleLbl="node1" presStyleIdx="0" presStyleCnt="4" custScaleX="2852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3870E8-EBE4-41D3-A0F9-4C416ABB036D}" type="pres">
      <dgm:prSet presAssocID="{B3CF41C1-0F6A-4234-B377-B65369DD4B2C}" presName="parTrans" presStyleLbl="sibTrans2D1" presStyleIdx="1" presStyleCnt="4"/>
      <dgm:spPr/>
      <dgm:t>
        <a:bodyPr/>
        <a:lstStyle/>
        <a:p>
          <a:endParaRPr lang="en-US"/>
        </a:p>
      </dgm:t>
    </dgm:pt>
    <dgm:pt modelId="{1839B1C1-458E-4545-801F-DA483DC3DC1B}" type="pres">
      <dgm:prSet presAssocID="{B3CF41C1-0F6A-4234-B377-B65369DD4B2C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239A92DF-37D9-4F6F-8EFD-6CFA1515403E}" type="pres">
      <dgm:prSet presAssocID="{82D62C2F-645B-4EFF-A04C-116A940C7FF9}" presName="node" presStyleLbl="node1" presStyleIdx="1" presStyleCnt="4" custScaleX="98762" custScaleY="228023" custRadScaleRad="98295" custRadScaleInc="-10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8A5707-E159-4929-8FB0-8541921B856A}" type="pres">
      <dgm:prSet presAssocID="{235B5D1F-67B1-4BC0-A9DD-F47DEFC20D84}" presName="parTrans" presStyleLbl="sibTrans2D1" presStyleIdx="2" presStyleCnt="4"/>
      <dgm:spPr/>
      <dgm:t>
        <a:bodyPr/>
        <a:lstStyle/>
        <a:p>
          <a:endParaRPr lang="en-US"/>
        </a:p>
      </dgm:t>
    </dgm:pt>
    <dgm:pt modelId="{5E4A2971-186E-4D8A-8C4E-B3FF8BD5D7C7}" type="pres">
      <dgm:prSet presAssocID="{235B5D1F-67B1-4BC0-A9DD-F47DEFC20D84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C7883FE1-3AEB-4ED6-AE69-771E1FFC350C}" type="pres">
      <dgm:prSet presAssocID="{6305CE13-CDD1-4FF0-9374-9963E125B7E7}" presName="node" presStyleLbl="node1" presStyleIdx="2" presStyleCnt="4" custScaleX="2709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AFC4E9-8943-4DF8-A615-1304D89464F5}" type="pres">
      <dgm:prSet presAssocID="{472667B2-7B44-4A86-9C0D-824A2AD803D8}" presName="parTrans" presStyleLbl="sibTrans2D1" presStyleIdx="3" presStyleCnt="4"/>
      <dgm:spPr/>
      <dgm:t>
        <a:bodyPr/>
        <a:lstStyle/>
        <a:p>
          <a:endParaRPr lang="en-US"/>
        </a:p>
      </dgm:t>
    </dgm:pt>
    <dgm:pt modelId="{F66BEEBD-564F-4D3A-9B02-5AF4D236F767}" type="pres">
      <dgm:prSet presAssocID="{472667B2-7B44-4A86-9C0D-824A2AD803D8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4CF5B39B-B9D3-4B87-A58E-1A95FB4B022D}" type="pres">
      <dgm:prSet presAssocID="{8EAC3DD0-14C9-4131-8FA2-AE007EFAFE67}" presName="node" presStyleLbl="node1" presStyleIdx="3" presStyleCnt="4" custScaleY="256713" custRadScaleRad="129526" custRadScaleInc="-33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76B5E4-F9A8-47B9-8597-BFFEEF62D641}" type="presOf" srcId="{5F876C24-2A6B-4A75-8FC3-E2F17C841B32}" destId="{03391C57-A3CC-48E7-AACB-E981C4B71075}" srcOrd="0" destOrd="0" presId="urn:microsoft.com/office/officeart/2005/8/layout/radial5"/>
    <dgm:cxn modelId="{5C664FFB-D74C-4CF8-B5C7-EAAE3C182AF5}" type="presOf" srcId="{472667B2-7B44-4A86-9C0D-824A2AD803D8}" destId="{F66BEEBD-564F-4D3A-9B02-5AF4D236F767}" srcOrd="1" destOrd="0" presId="urn:microsoft.com/office/officeart/2005/8/layout/radial5"/>
    <dgm:cxn modelId="{D654B823-25E1-4180-8B07-955049257DCE}" type="presOf" srcId="{777CE2E9-CE0C-4522-8E96-73853F53E957}" destId="{4613981A-EE5D-424E-99C6-8414B1C824EB}" srcOrd="0" destOrd="0" presId="urn:microsoft.com/office/officeart/2005/8/layout/radial5"/>
    <dgm:cxn modelId="{162346A8-13C9-43B7-9E62-90C19427B9B4}" type="presOf" srcId="{B3CF41C1-0F6A-4234-B377-B65369DD4B2C}" destId="{6D3870E8-EBE4-41D3-A0F9-4C416ABB036D}" srcOrd="0" destOrd="0" presId="urn:microsoft.com/office/officeart/2005/8/layout/radial5"/>
    <dgm:cxn modelId="{0B38F9BC-FF2E-4B82-943B-14C7B74064F6}" type="presOf" srcId="{B3CF41C1-0F6A-4234-B377-B65369DD4B2C}" destId="{1839B1C1-458E-4545-801F-DA483DC3DC1B}" srcOrd="1" destOrd="0" presId="urn:microsoft.com/office/officeart/2005/8/layout/radial5"/>
    <dgm:cxn modelId="{78209270-5AEF-4714-80FC-39DF19F163CA}" type="presOf" srcId="{112BF284-6C10-4FE5-B900-3ED61D045BA5}" destId="{E30EA081-F73B-4EA0-8A46-AF236D9C80A3}" srcOrd="0" destOrd="0" presId="urn:microsoft.com/office/officeart/2005/8/layout/radial5"/>
    <dgm:cxn modelId="{F935D362-7630-4CDC-A1D1-C1013F9CF8B1}" type="presOf" srcId="{82D62C2F-645B-4EFF-A04C-116A940C7FF9}" destId="{239A92DF-37D9-4F6F-8EFD-6CFA1515403E}" srcOrd="0" destOrd="0" presId="urn:microsoft.com/office/officeart/2005/8/layout/radial5"/>
    <dgm:cxn modelId="{4C3B354D-31F4-4527-911E-54FC01E11A9C}" srcId="{5F876C24-2A6B-4A75-8FC3-E2F17C841B32}" destId="{6305CE13-CDD1-4FF0-9374-9963E125B7E7}" srcOrd="2" destOrd="0" parTransId="{235B5D1F-67B1-4BC0-A9DD-F47DEFC20D84}" sibTransId="{1C665D8B-87DE-4E80-94BB-4FEB8DFB8CA7}"/>
    <dgm:cxn modelId="{5C4ED185-CBB0-49DA-8BF4-0D156B801838}" type="presOf" srcId="{777CE2E9-CE0C-4522-8E96-73853F53E957}" destId="{8AAF9042-9080-4057-80AB-EC70C3D29298}" srcOrd="1" destOrd="0" presId="urn:microsoft.com/office/officeart/2005/8/layout/radial5"/>
    <dgm:cxn modelId="{23CCE444-653A-43F3-965F-AC1BFD9DFBF4}" srcId="{5F876C24-2A6B-4A75-8FC3-E2F17C841B32}" destId="{72573CC3-A81E-49DC-9E51-DE8021E8E3FC}" srcOrd="0" destOrd="0" parTransId="{777CE2E9-CE0C-4522-8E96-73853F53E957}" sibTransId="{6A207582-B545-400F-A4FD-1D35503EED76}"/>
    <dgm:cxn modelId="{C170610F-578B-4E2A-BDF7-24FEA54F7D2F}" type="presOf" srcId="{235B5D1F-67B1-4BC0-A9DD-F47DEFC20D84}" destId="{5E4A2971-186E-4D8A-8C4E-B3FF8BD5D7C7}" srcOrd="1" destOrd="0" presId="urn:microsoft.com/office/officeart/2005/8/layout/radial5"/>
    <dgm:cxn modelId="{E50EFD8A-FB1B-41D9-A779-48B92D2D1CBD}" srcId="{5F876C24-2A6B-4A75-8FC3-E2F17C841B32}" destId="{82D62C2F-645B-4EFF-A04C-116A940C7FF9}" srcOrd="1" destOrd="0" parTransId="{B3CF41C1-0F6A-4234-B377-B65369DD4B2C}" sibTransId="{EB2E3865-3605-4FFC-87F0-5E8E44E30EC3}"/>
    <dgm:cxn modelId="{A51BE635-BF04-4127-8D9F-01AF9E4835A6}" type="presOf" srcId="{6305CE13-CDD1-4FF0-9374-9963E125B7E7}" destId="{C7883FE1-3AEB-4ED6-AE69-771E1FFC350C}" srcOrd="0" destOrd="0" presId="urn:microsoft.com/office/officeart/2005/8/layout/radial5"/>
    <dgm:cxn modelId="{B34BE57B-E1BC-4737-90A9-8A232C83E974}" srcId="{5F876C24-2A6B-4A75-8FC3-E2F17C841B32}" destId="{8EAC3DD0-14C9-4131-8FA2-AE007EFAFE67}" srcOrd="3" destOrd="0" parTransId="{472667B2-7B44-4A86-9C0D-824A2AD803D8}" sibTransId="{6D174D88-6A7C-4292-8D0A-DD4044BFB656}"/>
    <dgm:cxn modelId="{40B48014-15D2-4980-97DB-B59B84E7CA90}" srcId="{112BF284-6C10-4FE5-B900-3ED61D045BA5}" destId="{5F876C24-2A6B-4A75-8FC3-E2F17C841B32}" srcOrd="0" destOrd="0" parTransId="{CAFA17FD-3200-44C5-BD0C-7DCBBBA59DC6}" sibTransId="{6CD3568D-CAE2-496D-8B92-FDBD1A044147}"/>
    <dgm:cxn modelId="{7E9FDA1E-BE30-4C9E-AD8A-D5FB83B6BC8E}" type="presOf" srcId="{472667B2-7B44-4A86-9C0D-824A2AD803D8}" destId="{05AFC4E9-8943-4DF8-A615-1304D89464F5}" srcOrd="0" destOrd="0" presId="urn:microsoft.com/office/officeart/2005/8/layout/radial5"/>
    <dgm:cxn modelId="{24D7325F-2EA3-41A2-B013-E8B106F54DD6}" type="presOf" srcId="{235B5D1F-67B1-4BC0-A9DD-F47DEFC20D84}" destId="{AA8A5707-E159-4929-8FB0-8541921B856A}" srcOrd="0" destOrd="0" presId="urn:microsoft.com/office/officeart/2005/8/layout/radial5"/>
    <dgm:cxn modelId="{16743A35-5E97-4D92-BB3E-D3F8BAE2EC86}" type="presOf" srcId="{72573CC3-A81E-49DC-9E51-DE8021E8E3FC}" destId="{76A16985-CB45-4D50-9B56-2CCA2F4AF528}" srcOrd="0" destOrd="0" presId="urn:microsoft.com/office/officeart/2005/8/layout/radial5"/>
    <dgm:cxn modelId="{DAC0ADDE-9476-455F-A5B9-B8201CAFAA10}" type="presOf" srcId="{8EAC3DD0-14C9-4131-8FA2-AE007EFAFE67}" destId="{4CF5B39B-B9D3-4B87-A58E-1A95FB4B022D}" srcOrd="0" destOrd="0" presId="urn:microsoft.com/office/officeart/2005/8/layout/radial5"/>
    <dgm:cxn modelId="{182E92A8-013C-4135-8089-8041DD374A66}" type="presParOf" srcId="{E30EA081-F73B-4EA0-8A46-AF236D9C80A3}" destId="{03391C57-A3CC-48E7-AACB-E981C4B71075}" srcOrd="0" destOrd="0" presId="urn:microsoft.com/office/officeart/2005/8/layout/radial5"/>
    <dgm:cxn modelId="{24D207F3-504A-42FC-8E30-B208315E7321}" type="presParOf" srcId="{E30EA081-F73B-4EA0-8A46-AF236D9C80A3}" destId="{4613981A-EE5D-424E-99C6-8414B1C824EB}" srcOrd="1" destOrd="0" presId="urn:microsoft.com/office/officeart/2005/8/layout/radial5"/>
    <dgm:cxn modelId="{B1A8AFB5-E11A-46B3-9FBB-78048CA6E784}" type="presParOf" srcId="{4613981A-EE5D-424E-99C6-8414B1C824EB}" destId="{8AAF9042-9080-4057-80AB-EC70C3D29298}" srcOrd="0" destOrd="0" presId="urn:microsoft.com/office/officeart/2005/8/layout/radial5"/>
    <dgm:cxn modelId="{AC51D116-16F4-4078-8DF2-DAEEBA308CEC}" type="presParOf" srcId="{E30EA081-F73B-4EA0-8A46-AF236D9C80A3}" destId="{76A16985-CB45-4D50-9B56-2CCA2F4AF528}" srcOrd="2" destOrd="0" presId="urn:microsoft.com/office/officeart/2005/8/layout/radial5"/>
    <dgm:cxn modelId="{0B89D70B-7343-41D3-A55F-77DD7907561B}" type="presParOf" srcId="{E30EA081-F73B-4EA0-8A46-AF236D9C80A3}" destId="{6D3870E8-EBE4-41D3-A0F9-4C416ABB036D}" srcOrd="3" destOrd="0" presId="urn:microsoft.com/office/officeart/2005/8/layout/radial5"/>
    <dgm:cxn modelId="{17E38111-76EB-455A-B491-B58993F25A66}" type="presParOf" srcId="{6D3870E8-EBE4-41D3-A0F9-4C416ABB036D}" destId="{1839B1C1-458E-4545-801F-DA483DC3DC1B}" srcOrd="0" destOrd="0" presId="urn:microsoft.com/office/officeart/2005/8/layout/radial5"/>
    <dgm:cxn modelId="{3C12EF0A-2848-45D1-84F4-45F7AE233686}" type="presParOf" srcId="{E30EA081-F73B-4EA0-8A46-AF236D9C80A3}" destId="{239A92DF-37D9-4F6F-8EFD-6CFA1515403E}" srcOrd="4" destOrd="0" presId="urn:microsoft.com/office/officeart/2005/8/layout/radial5"/>
    <dgm:cxn modelId="{4410284A-6BBA-4901-8868-B767C52C4331}" type="presParOf" srcId="{E30EA081-F73B-4EA0-8A46-AF236D9C80A3}" destId="{AA8A5707-E159-4929-8FB0-8541921B856A}" srcOrd="5" destOrd="0" presId="urn:microsoft.com/office/officeart/2005/8/layout/radial5"/>
    <dgm:cxn modelId="{F8F58E7D-7B5A-43DA-BC94-6AE3ACEE6688}" type="presParOf" srcId="{AA8A5707-E159-4929-8FB0-8541921B856A}" destId="{5E4A2971-186E-4D8A-8C4E-B3FF8BD5D7C7}" srcOrd="0" destOrd="0" presId="urn:microsoft.com/office/officeart/2005/8/layout/radial5"/>
    <dgm:cxn modelId="{3F8308FA-C773-44B0-8D3E-CCE946F5429E}" type="presParOf" srcId="{E30EA081-F73B-4EA0-8A46-AF236D9C80A3}" destId="{C7883FE1-3AEB-4ED6-AE69-771E1FFC350C}" srcOrd="6" destOrd="0" presId="urn:microsoft.com/office/officeart/2005/8/layout/radial5"/>
    <dgm:cxn modelId="{36F3DDAE-B375-4B43-8E33-0E5AE0B3FFD8}" type="presParOf" srcId="{E30EA081-F73B-4EA0-8A46-AF236D9C80A3}" destId="{05AFC4E9-8943-4DF8-A615-1304D89464F5}" srcOrd="7" destOrd="0" presId="urn:microsoft.com/office/officeart/2005/8/layout/radial5"/>
    <dgm:cxn modelId="{ACCEFA8F-1517-49EF-AE91-2AD371EC7051}" type="presParOf" srcId="{05AFC4E9-8943-4DF8-A615-1304D89464F5}" destId="{F66BEEBD-564F-4D3A-9B02-5AF4D236F767}" srcOrd="0" destOrd="0" presId="urn:microsoft.com/office/officeart/2005/8/layout/radial5"/>
    <dgm:cxn modelId="{FB3A19C2-28A0-43DD-A676-94EF0C123E76}" type="presParOf" srcId="{E30EA081-F73B-4EA0-8A46-AF236D9C80A3}" destId="{4CF5B39B-B9D3-4B87-A58E-1A95FB4B022D}" srcOrd="8" destOrd="0" presId="urn:microsoft.com/office/officeart/2005/8/layout/radial5"/>
  </dgm:cxnLst>
  <dgm:bg>
    <a:solidFill>
      <a:srgbClr val="FFC000"/>
    </a:solidFill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AABCFA-298B-4D14-B4E3-8595B22D791B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C06D4-D45B-41FC-94F0-79A4C4408DC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C06D4-D45B-41FC-94F0-79A4C4408DC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C06D4-D45B-41FC-94F0-79A4C4408DC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C06D4-D45B-41FC-94F0-79A4C4408DC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C06D4-D45B-41FC-94F0-79A4C4408DC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BA19E7-3579-4AEF-81A0-DC2EA8DF4E08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99F024-F8E2-4DD4-9166-CC08D983BC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BA19E7-3579-4AEF-81A0-DC2EA8DF4E08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99F024-F8E2-4DD4-9166-CC08D983BC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BA19E7-3579-4AEF-81A0-DC2EA8DF4E08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99F024-F8E2-4DD4-9166-CC08D983BC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BA19E7-3579-4AEF-81A0-DC2EA8DF4E08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99F024-F8E2-4DD4-9166-CC08D983BC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BA19E7-3579-4AEF-81A0-DC2EA8DF4E08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99F024-F8E2-4DD4-9166-CC08D983BC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BA19E7-3579-4AEF-81A0-DC2EA8DF4E08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99F024-F8E2-4DD4-9166-CC08D983BC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BA19E7-3579-4AEF-81A0-DC2EA8DF4E08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99F024-F8E2-4DD4-9166-CC08D983BC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BA19E7-3579-4AEF-81A0-DC2EA8DF4E08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99F024-F8E2-4DD4-9166-CC08D983BC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BA19E7-3579-4AEF-81A0-DC2EA8DF4E08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99F024-F8E2-4DD4-9166-CC08D983BC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BA19E7-3579-4AEF-81A0-DC2EA8DF4E08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99F024-F8E2-4DD4-9166-CC08D983BC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BA19E7-3579-4AEF-81A0-DC2EA8DF4E08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99F024-F8E2-4DD4-9166-CC08D983BC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8BA19E7-3579-4AEF-81A0-DC2EA8DF4E08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599F024-F8E2-4DD4-9166-CC08D983BC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Data" Target="../diagrams/data2.xml"/><Relationship Id="rId7" Type="http://schemas.openxmlformats.org/officeDocument/2006/relationships/diagramData" Target="../diagrams/data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8.jpeg"/><Relationship Id="rId5" Type="http://schemas.openxmlformats.org/officeDocument/2006/relationships/diagramQuickStyle" Target="../diagrams/quickStyle2.xml"/><Relationship Id="rId10" Type="http://schemas.openxmlformats.org/officeDocument/2006/relationships/diagramColors" Target="../diagrams/colors3.xml"/><Relationship Id="rId4" Type="http://schemas.openxmlformats.org/officeDocument/2006/relationships/diagramLayout" Target="../diagrams/layout2.xml"/><Relationship Id="rId9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382000" cy="1371600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bn-IN" sz="9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শুভেচ্ছা ও স্বাগতম</a:t>
            </a:r>
            <a:endParaRPr lang="en-US" sz="9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index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904999"/>
            <a:ext cx="8382000" cy="4572001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676400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bn-IN" sz="9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 ফল </a:t>
            </a:r>
            <a:endParaRPr lang="en-US" sz="9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419600"/>
          </a:xfrm>
          <a:solidFill>
            <a:srgbClr val="00B0F0"/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 ---</a:t>
            </a:r>
          </a:p>
          <a:p>
            <a:pPr>
              <a:buNone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কঃকবির জন্ম সন বলতে পারবে ।</a:t>
            </a:r>
          </a:p>
          <a:p>
            <a:pPr>
              <a:buNone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খঃকবিতাটি শুদ্ধ উচ্চারনে আবৃতি করতে পারবে।</a:t>
            </a:r>
          </a:p>
          <a:p>
            <a:pPr>
              <a:buNone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গঃকঠিন শব্দের অর্থ ও বানান খাতায় লিখতে পারবে।</a:t>
            </a:r>
          </a:p>
          <a:p>
            <a:pPr>
              <a:buNone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ঘঃমুক্তিযুদ্ধাদের সাহসীকতা সম্পর্কে বর্ননা করতে পারবে 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/>
          <p:cNvGraphicFramePr/>
          <p:nvPr/>
        </p:nvGraphicFramePr>
        <p:xfrm>
          <a:off x="533400" y="1676400"/>
          <a:ext cx="8077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" name="Picture 4" descr="কামাল চৌঃ (4)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352800" y="3048000"/>
            <a:ext cx="2133600" cy="1905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533400" y="381000"/>
            <a:ext cx="8077200" cy="1295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 পরিচিতি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391C57-A3CC-48E7-AACB-E981C4B710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03391C57-A3CC-48E7-AACB-E981C4B710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03391C57-A3CC-48E7-AACB-E981C4B710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13981A-EE5D-424E-99C6-8414B1C824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4613981A-EE5D-424E-99C6-8414B1C824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4613981A-EE5D-424E-99C6-8414B1C824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A16985-CB45-4D50-9B56-2CCA2F4AF5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76A16985-CB45-4D50-9B56-2CCA2F4AF5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76A16985-CB45-4D50-9B56-2CCA2F4AF5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3870E8-EBE4-41D3-A0F9-4C416ABB03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6D3870E8-EBE4-41D3-A0F9-4C416ABB03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6D3870E8-EBE4-41D3-A0F9-4C416ABB03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9A92DF-37D9-4F6F-8EFD-6CFA151540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239A92DF-37D9-4F6F-8EFD-6CFA151540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239A92DF-37D9-4F6F-8EFD-6CFA151540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A8A5707-E159-4929-8FB0-8541921B8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AA8A5707-E159-4929-8FB0-8541921B8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AA8A5707-E159-4929-8FB0-8541921B8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883FE1-3AEB-4ED6-AE69-771E1FFC35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C7883FE1-3AEB-4ED6-AE69-771E1FFC35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C7883FE1-3AEB-4ED6-AE69-771E1FFC35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5AFC4E9-8943-4DF8-A615-1304D8946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05AFC4E9-8943-4DF8-A615-1304D8946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05AFC4E9-8943-4DF8-A615-1304D8946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F5B39B-B9D3-4B87-A58E-1A95FB4B0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4CF5B39B-B9D3-4B87-A58E-1A95FB4B0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4CF5B39B-B9D3-4B87-A58E-1A95FB4B0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762000"/>
            <a:ext cx="8001000" cy="5410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সরব পাঠ ও আবৃতি</a:t>
            </a:r>
            <a:endParaRPr lang="en-US" sz="13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305800" cy="1676400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bn-IN" sz="8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বানান সতর্কতা </a:t>
            </a:r>
            <a:endParaRPr lang="en-US" sz="8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8305800" cy="4419600"/>
          </a:xfrm>
          <a:solidFill>
            <a:srgbClr val="00B0F0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নৃত্য, রক্তাক্ত ,  মুচড়ে    ,অস্রে  ,অনার্য   ,তেপান্তর  ,</a:t>
            </a:r>
          </a:p>
          <a:p>
            <a:pPr>
              <a:buNone/>
            </a:pPr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উদ্বাস্ত   ,আশ্রয়হীন  , ঘৃনা    ,   কার্তুজ  ,  মৃতের </a:t>
            </a:r>
          </a:p>
          <a:p>
            <a:pPr>
              <a:buNone/>
            </a:pPr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বুড়িগঙ্গা    ,গ্রেনেড      ,নির্বাসন  ,বঙ্গে 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05800" cy="1280160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ctr"/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বানান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305800" cy="4876800"/>
          </a:xfrm>
          <a:solidFill>
            <a:srgbClr val="92D050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র+[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ক+ত+আ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]+[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ক+ত+অ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]=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রক্তাক্ত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ব+[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ঙ+গ+এ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]=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বঙ্গে</a:t>
            </a:r>
            <a:endParaRPr lang="en-US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উ+[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দ+ব+আ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]+[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স+ত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]=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উদ্বাস্ত</a:t>
            </a:r>
            <a:endParaRPr lang="en-US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খ+[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র+ব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]=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খর্ব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[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ব+উ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]+[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ড়+ই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]+গ+[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ঙ+গ+আ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]=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বুড়িগঙ্গা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[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গ+র+এ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]+[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ন+এ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]+ড=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গ্রেনেড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[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ত+এ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]+[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প+আ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]+[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ন+ত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]+র=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তেপান্তর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[ঘ+</a:t>
            </a:r>
            <a:r>
              <a:rPr lang="bn-IN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র+র+ই]+[ন+আ]=ঘৃনা </a:t>
            </a:r>
          </a:p>
          <a:p>
            <a:pPr>
              <a:buNone/>
            </a:pPr>
            <a:r>
              <a:rPr lang="bn-IN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অ+[স+র+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IN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]=অস্র </a:t>
            </a:r>
          </a:p>
          <a:p>
            <a:pPr>
              <a:buNone/>
            </a:pPr>
            <a:r>
              <a:rPr lang="bn-IN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ব+[র+ণ]+[ম+আ]+[ল+আ]=বর্ণমালা 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05800" cy="1524000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ctr"/>
            <a:r>
              <a:rPr lang="bn-IN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শব্দা</a:t>
            </a:r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র্থের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1600200" cy="4495800"/>
          </a:xfrm>
          <a:solidFill>
            <a:srgbClr val="00B0F0"/>
          </a:solidFill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19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কঃ</a:t>
            </a:r>
            <a:r>
              <a:rPr lang="en-US" sz="19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9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অসুর নৃত্য----------</a:t>
            </a:r>
          </a:p>
          <a:p>
            <a:pPr>
              <a:buNone/>
            </a:pPr>
            <a:endParaRPr lang="bn-IN" sz="19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19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খঃ</a:t>
            </a:r>
            <a:r>
              <a:rPr lang="en-US" sz="19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9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চির কবিতার দেশ--</a:t>
            </a:r>
          </a:p>
          <a:p>
            <a:pPr>
              <a:buNone/>
            </a:pPr>
            <a:endParaRPr lang="bn-IN" sz="19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19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গঃ</a:t>
            </a:r>
            <a:r>
              <a:rPr lang="en-US" sz="19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9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ঘৃনার কার্তুজ---------</a:t>
            </a:r>
          </a:p>
          <a:p>
            <a:pPr>
              <a:buNone/>
            </a:pPr>
            <a:r>
              <a:rPr lang="en-US" sz="19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ঘঃ</a:t>
            </a:r>
            <a:r>
              <a:rPr lang="en-US" sz="19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9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নীল কমলেরা জাগে</a:t>
            </a:r>
          </a:p>
          <a:p>
            <a:pPr>
              <a:buNone/>
            </a:pPr>
            <a:r>
              <a:rPr lang="en-US" sz="19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ঙঃ</a:t>
            </a:r>
            <a:r>
              <a:rPr lang="en-US" sz="19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9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এবার বাঘের থাবা--</a:t>
            </a:r>
          </a:p>
          <a:p>
            <a:pPr>
              <a:buNone/>
            </a:pPr>
            <a:r>
              <a:rPr lang="en-US" sz="19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চঃ</a:t>
            </a:r>
            <a:r>
              <a:rPr lang="en-US" sz="19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9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বাঙ্গালী অনার্য জাতি</a:t>
            </a:r>
          </a:p>
          <a:p>
            <a:pPr>
              <a:buNone/>
            </a:pPr>
            <a:r>
              <a:rPr lang="en-US" sz="19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ছঃ</a:t>
            </a:r>
            <a:r>
              <a:rPr lang="en-US" sz="19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9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রাত জাগা নির্বাসন শেষে -----------  </a:t>
            </a:r>
          </a:p>
          <a:p>
            <a:pPr>
              <a:buNone/>
            </a:pPr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57400" y="1981200"/>
            <a:ext cx="6705600" cy="4495800"/>
          </a:xfrm>
          <a:solidFill>
            <a:srgbClr val="92D050"/>
          </a:solidFill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কঃ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হিন্দু পুরান মতে দেবতাদের শত্রু,দৈত্যবা দানব ।অসুর নৃত্য </a:t>
            </a:r>
          </a:p>
          <a:p>
            <a:pPr>
              <a:buNone/>
            </a:pP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হলো দানবের নৃত্য।</a:t>
            </a:r>
          </a:p>
          <a:p>
            <a:pPr>
              <a:buNone/>
            </a:pP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খঃ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চির কবিতার দেশ বলতে বাংলা দেশ কে বুঝিয়েছে ।</a:t>
            </a:r>
          </a:p>
          <a:p>
            <a:pPr>
              <a:buNone/>
            </a:pP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বাঙ্গালী জাতি কবিতার জন্য বিখ্যাত ।</a:t>
            </a:r>
          </a:p>
          <a:p>
            <a:pPr>
              <a:buNone/>
            </a:pP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গঃ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বন্দুকের টোটা ।বাঙ্গালীজাতির বিস্ফোরন্মুখ । ঘৃনার </a:t>
            </a:r>
          </a:p>
          <a:p>
            <a:pPr>
              <a:buNone/>
            </a:pP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সম্মিলনকে বুঝিয়েছে ।</a:t>
            </a:r>
          </a:p>
          <a:p>
            <a:pPr>
              <a:buNone/>
            </a:pP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ঘঃ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নীল রঙের পদ্ম।কবি এখানে মুক্তিযুদ্ধাদের কথা বুঝিয়েছেন ।</a:t>
            </a:r>
          </a:p>
          <a:p>
            <a:pPr>
              <a:buNone/>
            </a:pP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ঙঃ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মুক্তি যুদ্ধাদের শক্তিশালী আক্রমনকে বুঝাতে প্রতিকটি ব্যবহার করেছেন ।</a:t>
            </a:r>
          </a:p>
          <a:p>
            <a:pPr>
              <a:buNone/>
            </a:pP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চঃ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আর্যরা এদেশে আসার বহু পূর্বে এদেশে লোক বাস করত তারাই অনার্য জাতি।</a:t>
            </a:r>
          </a:p>
          <a:p>
            <a:pPr>
              <a:buNone/>
            </a:pP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ছঃ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পাকিস্তানী বাহিনীর আক্রমনের ফলে অনেক লোক ভিটে মাটি ছাড়া হন ।তারা এদেশে </a:t>
            </a:r>
          </a:p>
          <a:p>
            <a:pPr>
              <a:buNone/>
            </a:pP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 প্রতিবেশী রাষ্ট্রে নির্বাসন জীবন যাপন করেন </a:t>
            </a:r>
            <a:r>
              <a:rPr lang="bn-IN" sz="1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1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05800" cy="1143000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মুল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বক্তব্য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উপস্থাপন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305800" cy="4876800"/>
          </a:xfrm>
          <a:solidFill>
            <a:srgbClr val="92D050"/>
          </a:solidFill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কামাল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চৌধুরীর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ধূলি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সাগর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দৃশ্য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কাব্যগ্রন্থের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অন্তর্গত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সাহসী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জননী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গ্রন্থ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সংকলন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ভীতু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ভেতো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অভিহিত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মিথ্যাচার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ব্যর্থ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বাঙ্গালী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জাতি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শৌর্যের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মহিমায়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নেয়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মুক্তির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পতাকা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শত্রুর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আসুরিক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আচরন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বিকট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উল্লাস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নৃশংসতা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স্বল্প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পরাভূত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কাব্যময়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স্নিগ্ধতার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সাহসের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ইস্পাত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দৃঢ়তা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অনাদি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অতীতের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সংগ্রাম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রক্তদানের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মুক্তিযুদ্ধকালে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বাঙ্গালীর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প্রেরনার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বাতিঘর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buNone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এদেশের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জনজীবনের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বাঁকে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সংগ্রামের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ঐহিহ্য।গ্রাম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সমন্বিত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প্রচেষ্টায়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পরাভুত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অশুভ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শক্তিকে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আসলে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এসবই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জননীর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প্রাণের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উত্তপ্ত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স্পন্দন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জাত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উঠে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আসা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সাহসের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ফোয়ারা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স্নাত।সমস্ত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বাধা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বিঘ্ন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অতিক্রম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বীর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জাতি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বিজয়ের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পতাকা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উড়িয়ে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ফিরে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এসেছে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মাতৃকার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ক্রোড়ে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অনুধাবন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যাচাই</a:t>
            </a:r>
            <a:endParaRPr lang="en-US" sz="7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048000" cy="4953000"/>
          </a:xfrm>
          <a:solidFill>
            <a:srgbClr val="92D050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bn-IN" sz="1800" dirty="0" smtClean="0">
                <a:latin typeface="NikoshBAN" pitchFamily="2" charset="0"/>
                <a:cs typeface="NikoshBAN" pitchFamily="2" charset="0"/>
              </a:rPr>
              <a:t>কঃমহাপ্রতিরোধ বলতে কি বুঝানো হয়েছে ?</a:t>
            </a:r>
          </a:p>
          <a:p>
            <a:pPr>
              <a:buNone/>
            </a:pPr>
            <a:endParaRPr lang="bn-IN" sz="18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1800" dirty="0" smtClean="0">
                <a:latin typeface="NikoshBAN" pitchFamily="2" charset="0"/>
                <a:cs typeface="NikoshBAN" pitchFamily="2" charset="0"/>
              </a:rPr>
              <a:t>খঃ অনার্য জাতি বলতে কি বুঝানো হয়েছে?</a:t>
            </a:r>
          </a:p>
          <a:p>
            <a:pPr>
              <a:buNone/>
            </a:pPr>
            <a:endParaRPr lang="bn-IN" sz="18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1800" dirty="0" smtClean="0">
                <a:latin typeface="NikoshBAN" pitchFamily="2" charset="0"/>
                <a:cs typeface="NikoshBAN" pitchFamily="2" charset="0"/>
              </a:rPr>
              <a:t>গঃকোন চেতনা থেকে বাংলাকে সাহসী জননী বলা হয়েছে ?</a:t>
            </a:r>
          </a:p>
          <a:p>
            <a:pPr>
              <a:buNone/>
            </a:pPr>
            <a:r>
              <a:rPr lang="bn-IN" sz="1800" dirty="0" smtClean="0">
                <a:latin typeface="NikoshBAN" pitchFamily="2" charset="0"/>
                <a:cs typeface="NikoshBAN" pitchFamily="2" charset="0"/>
              </a:rPr>
              <a:t>ঘঃচির কবিতার দেশ –বাংলাদেশকে এ </a:t>
            </a:r>
          </a:p>
          <a:p>
            <a:pPr>
              <a:buNone/>
            </a:pPr>
            <a:r>
              <a:rPr lang="bn-IN" sz="1800" dirty="0" smtClean="0">
                <a:latin typeface="NikoshBAN" pitchFamily="2" charset="0"/>
                <a:cs typeface="NikoshBAN" pitchFamily="2" charset="0"/>
              </a:rPr>
              <a:t>উপাধি দেয়ার কারন কি ?</a:t>
            </a:r>
          </a:p>
          <a:p>
            <a:pPr>
              <a:buNone/>
            </a:pPr>
            <a:r>
              <a:rPr lang="bn-IN" sz="1800" dirty="0" smtClean="0">
                <a:latin typeface="NikoshBAN" pitchFamily="2" charset="0"/>
                <a:cs typeface="NikoshBAN" pitchFamily="2" charset="0"/>
              </a:rPr>
              <a:t>ঙঃ অসুর নৃত্য আর ঠা ঠা হাসি কিভাবে </a:t>
            </a:r>
          </a:p>
          <a:p>
            <a:pPr>
              <a:buNone/>
            </a:pPr>
            <a:r>
              <a:rPr lang="bn-IN" sz="1800" dirty="0" smtClean="0">
                <a:latin typeface="NikoshBAN" pitchFamily="2" charset="0"/>
                <a:cs typeface="NikoshBAN" pitchFamily="2" charset="0"/>
              </a:rPr>
              <a:t>ফিরিয়ে দেয়া হয়েছে ?</a:t>
            </a:r>
            <a:endParaRPr lang="en-US" sz="1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1600200"/>
            <a:ext cx="5181600" cy="4876800"/>
          </a:xfrm>
          <a:solidFill>
            <a:srgbClr val="00B050"/>
          </a:solidFill>
        </p:spPr>
        <p:txBody>
          <a:bodyPr/>
          <a:lstStyle/>
          <a:p>
            <a:pPr>
              <a:buNone/>
            </a:pPr>
            <a:r>
              <a:rPr lang="bn-IN" sz="1800" dirty="0" smtClean="0">
                <a:latin typeface="NikoshBAN" pitchFamily="2" charset="0"/>
                <a:cs typeface="NikoshBAN" pitchFamily="2" charset="0"/>
              </a:rPr>
              <a:t>কঃপাকিস্তানের বিরুদ্ধে বাঙ্গালীদের যে ভয়ানক </a:t>
            </a:r>
          </a:p>
          <a:p>
            <a:pPr>
              <a:buNone/>
            </a:pPr>
            <a:r>
              <a:rPr lang="bn-IN" sz="1800" dirty="0" smtClean="0">
                <a:latin typeface="NikoshBAN" pitchFamily="2" charset="0"/>
                <a:cs typeface="NikoshBAN" pitchFamily="2" charset="0"/>
              </a:rPr>
              <a:t>যুদ্ধ এবং সে যুদ্ধে বাঙ্গালীরা জয় লাভ করেছে </a:t>
            </a:r>
          </a:p>
          <a:p>
            <a:pPr>
              <a:buNone/>
            </a:pPr>
            <a:r>
              <a:rPr lang="bn-IN" sz="1800" dirty="0" smtClean="0">
                <a:latin typeface="NikoshBAN" pitchFamily="2" charset="0"/>
                <a:cs typeface="NikoshBAN" pitchFamily="2" charset="0"/>
              </a:rPr>
              <a:t>সেটাকে বুঝানো হয়েছে ।</a:t>
            </a:r>
          </a:p>
          <a:p>
            <a:pPr>
              <a:buNone/>
            </a:pPr>
            <a:r>
              <a:rPr lang="bn-IN" sz="1800" dirty="0" smtClean="0">
                <a:latin typeface="NikoshBAN" pitchFamily="2" charset="0"/>
                <a:cs typeface="NikoshBAN" pitchFamily="2" charset="0"/>
              </a:rPr>
              <a:t>খঃ আর্য ধর্মানুসারী নয়,আর্যদের আগমনের পূর্বে </a:t>
            </a:r>
          </a:p>
          <a:p>
            <a:pPr>
              <a:buNone/>
            </a:pPr>
            <a:r>
              <a:rPr lang="bn-IN" sz="1800" dirty="0" smtClean="0">
                <a:latin typeface="NikoshBAN" pitchFamily="2" charset="0"/>
                <a:cs typeface="NikoshBAN" pitchFamily="2" charset="0"/>
              </a:rPr>
              <a:t>এদেশে যে লোক বাস করত তাদের বুঝানো হয়েছে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bn-IN" sz="1800" dirty="0" smtClean="0">
                <a:latin typeface="NikoshBAN" pitchFamily="2" charset="0"/>
                <a:cs typeface="NikoshBAN" pitchFamily="2" charset="0"/>
              </a:rPr>
              <a:t>গঃবাঙ্গালীরা পাকিস্তানের হানাদারের বিরুদ্ধে যে সাহস দেখিয়েছে সে চেতনা থেকেই বাংলাকে সাহসী জননী বলা হয়েছে ।</a:t>
            </a:r>
          </a:p>
          <a:p>
            <a:pPr>
              <a:buNone/>
            </a:pPr>
            <a:r>
              <a:rPr lang="bn-IN" sz="1800" dirty="0" smtClean="0">
                <a:latin typeface="NikoshBAN" pitchFamily="2" charset="0"/>
                <a:cs typeface="NikoshBAN" pitchFamily="2" charset="0"/>
              </a:rPr>
              <a:t>ঘঃএ উপাধি দেয়ার কারন হলো বাঙ্গালীর ইতিহাস আর ঐতিহ্যের সাথে </a:t>
            </a:r>
          </a:p>
          <a:p>
            <a:pPr>
              <a:buNone/>
            </a:pPr>
            <a:r>
              <a:rPr lang="bn-IN" sz="1800" dirty="0" smtClean="0">
                <a:latin typeface="NikoshBAN" pitchFamily="2" charset="0"/>
                <a:cs typeface="NikoshBAN" pitchFamily="2" charset="0"/>
              </a:rPr>
              <a:t>কবিতা মিশে আছে ।</a:t>
            </a:r>
          </a:p>
          <a:p>
            <a:pPr>
              <a:buNone/>
            </a:pPr>
            <a:r>
              <a:rPr lang="bn-IN" sz="1800" dirty="0" smtClean="0">
                <a:latin typeface="NikoshBAN" pitchFamily="2" charset="0"/>
                <a:cs typeface="NikoshBAN" pitchFamily="2" charset="0"/>
              </a:rPr>
              <a:t>ঙঃঅসুর নৃত্য আর ঠা ঠা হাসি প্রতিরোধের মাধ্যমে ফিরিয়ে দেয়া হয়েছে </a:t>
            </a:r>
          </a:p>
          <a:p>
            <a:pPr>
              <a:buNone/>
            </a:pPr>
            <a:r>
              <a:rPr lang="bn-IN" sz="1800" dirty="0" smtClean="0">
                <a:latin typeface="NikoshBAN" pitchFamily="2" charset="0"/>
                <a:cs typeface="NikoshBAN" pitchFamily="2" charset="0"/>
              </a:rPr>
              <a:t>হানাদাররা অসুরের মত তান্ডব চালিয়েছিল।এদেশের মানুষের রক্তে তাদের হাত লাল করেছিল ।কিন্ত বাঙ্গালীরা কঠোর ভাবে এর </a:t>
            </a:r>
          </a:p>
          <a:p>
            <a:pPr>
              <a:buNone/>
            </a:pPr>
            <a:r>
              <a:rPr lang="bn-IN" sz="1800" dirty="0" smtClean="0">
                <a:latin typeface="NikoshBAN" pitchFamily="2" charset="0"/>
                <a:cs typeface="NikoshBAN" pitchFamily="2" charset="0"/>
              </a:rPr>
              <a:t>জবাব দিয়েছে ।</a:t>
            </a:r>
            <a:endParaRPr lang="en-US" sz="1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295400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bn-IN" sz="8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8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3657600" cy="4724400"/>
          </a:xfrm>
          <a:solidFill>
            <a:srgbClr val="92D050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কঃবর্ণ মালা কোথায় ঘুরে ?</a:t>
            </a:r>
          </a:p>
          <a:p>
            <a:pPr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খঃউদ্বাস্ত অর্থ কি?</a:t>
            </a:r>
          </a:p>
          <a:p>
            <a:pPr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গঃগ্রেনেড কোথায় উঠেছে?</a:t>
            </a:r>
          </a:p>
          <a:p>
            <a:pPr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ঘঃকোথায় মৃতের আগুন চাপা?</a:t>
            </a:r>
          </a:p>
          <a:p>
            <a:pPr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ঙঃবাঙ্গালীর প্রধান খাদ্য কি ?</a:t>
            </a:r>
          </a:p>
          <a:p>
            <a:pPr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চঃঅনার্য অর্থ কি ?</a:t>
            </a:r>
          </a:p>
          <a:p>
            <a:pPr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ছঃরক্তাক্ত হাত মুচড়ে দিতে কত মাস লেগেছিল?</a:t>
            </a:r>
          </a:p>
          <a:p>
            <a:pPr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জঃঅসুর কে 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0" y="1828800"/>
            <a:ext cx="4572000" cy="4724400"/>
          </a:xfrm>
          <a:solidFill>
            <a:srgbClr val="00B050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কঃপথে পথে তেপান্তরে ।</a:t>
            </a:r>
          </a:p>
          <a:p>
            <a:pPr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খঃযার স্থায়ী কোন আবাসন নাই ।</a:t>
            </a:r>
          </a:p>
          <a:p>
            <a:pPr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গঃগ্রেনেড হাতে উঠেছে ।</a:t>
            </a:r>
          </a:p>
          <a:p>
            <a:pPr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ঘঃবুকে মৃতের আগুন চাপা ।</a:t>
            </a:r>
          </a:p>
          <a:p>
            <a:pPr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ঙঃভাত ।</a:t>
            </a:r>
          </a:p>
          <a:p>
            <a:pPr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চঃআর্য নয় এমন জাতি ।</a:t>
            </a:r>
          </a:p>
          <a:p>
            <a:pPr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ছঃনয় মাস ।</a:t>
            </a:r>
          </a:p>
          <a:p>
            <a:pPr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জঃঅসুর দেবতাদের শত্রু 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676400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ctr"/>
            <a:r>
              <a:rPr lang="bn-IN" sz="11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115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0"/>
            <a:ext cx="8305800" cy="4114800"/>
          </a:xfrm>
          <a:solidFill>
            <a:srgbClr val="92D050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bn-IN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কামাল চৌধুরী রচিত কয়েকটি গ্রন্থের নাম লেখ </a:t>
            </a:r>
            <a:endParaRPr lang="en-US" sz="7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304800" y="1523999"/>
            <a:ext cx="8686800" cy="45719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458200" cy="4876800"/>
          </a:xfrm>
          <a:solidFill>
            <a:srgbClr val="92D050"/>
          </a:solidFill>
        </p:spPr>
        <p:txBody>
          <a:bodyPr/>
          <a:lstStyle/>
          <a:p>
            <a:pPr>
              <a:buNone/>
            </a:pP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নামঃ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তজিম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উদ্দিন</a:t>
            </a:r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buNone/>
            </a:pP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ফুলবাড়ীয়া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তামিরুল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জামায়াহ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মাদ্রাসা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pPr>
              <a:buNone/>
            </a:pP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কালিয়াকৈর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গাজীপুর</a:t>
            </a:r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মোবাইলঃ০১৭২৬৬৭৩৩১৪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G_06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038599" y="1752601"/>
            <a:ext cx="3124202" cy="32766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Rectangle 5"/>
          <p:cNvSpPr/>
          <p:nvPr/>
        </p:nvSpPr>
        <p:spPr>
          <a:xfrm>
            <a:off x="381000" y="533400"/>
            <a:ext cx="8382000" cy="9906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458200" cy="1447800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ctr"/>
            <a:r>
              <a:rPr lang="bn-IN" sz="8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8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458200" cy="4724400"/>
          </a:xfrm>
          <a:solidFill>
            <a:srgbClr val="92D050"/>
          </a:solidFill>
        </p:spPr>
        <p:txBody>
          <a:bodyPr/>
          <a:lstStyle/>
          <a:p>
            <a:pPr>
              <a:buNone/>
            </a:pPr>
            <a:r>
              <a:rPr lang="bn-IN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মুক্তিযুদ্ধের সময় পাক হানাদার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>
              <a:buNone/>
            </a:pPr>
            <a:r>
              <a:rPr lang="bn-IN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বাহিনী কর্তৃক যে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ক্ষয়</a:t>
            </a:r>
            <a:r>
              <a:rPr lang="bn-IN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ক্ষতি হয়েছিল  তার একটি তালিকা তৈরী কর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524000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bn-IN" sz="9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বাড়ীর কাজ </a:t>
            </a:r>
            <a:endParaRPr lang="en-US" sz="9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95800"/>
          </a:xfrm>
          <a:solidFill>
            <a:srgbClr val="00B0F0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bn-IN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‘জীবন মৃত্যু সত্যিই ওদের পায়ের ভৃত্য’ উক্তিটি সাহসী জননী বাংলা কবিতার আলোকে একটি অনুচ্ছেদ লিখে আনবে </a:t>
            </a:r>
            <a:r>
              <a:rPr lang="bn-IN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09800"/>
            <a:ext cx="8458200" cy="4267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381000"/>
            <a:ext cx="8382000" cy="1828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9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05800" cy="1371600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bn-IN" sz="8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 পরিচিতি </a:t>
            </a:r>
            <a:endParaRPr lang="en-US" sz="8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305800" cy="4724400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শ্রেণিঃ নবম/দশম </a:t>
            </a:r>
          </a:p>
          <a:p>
            <a:pPr algn="ctr">
              <a:buNone/>
            </a:pP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বিষয়ঃ বাংলা প্রথম পত্র ।</a:t>
            </a:r>
          </a:p>
          <a:p>
            <a:pPr algn="ctr">
              <a:buNone/>
            </a:pP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বিশেষ পাঠঃ কবিতা ।</a:t>
            </a:r>
          </a:p>
          <a:p>
            <a:pPr algn="ctr">
              <a:buNone/>
            </a:pP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সময়ঃ ৫০ মিনিট । </a:t>
            </a:r>
          </a:p>
          <a:p>
            <a:pPr algn="ctr">
              <a:buNone/>
            </a:pP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তাং ----------।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6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81000"/>
            <a:ext cx="8458199" cy="6172200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4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57200"/>
            <a:ext cx="8153400" cy="60960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IMG_04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381000"/>
            <a:ext cx="8705850" cy="6477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আত্ম সমর্পনের দলিল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81000"/>
            <a:ext cx="8382000" cy="6096000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/>
        </p:nvGraphicFramePr>
        <p:xfrm>
          <a:off x="609600" y="533400"/>
          <a:ext cx="784860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458200" cy="1143000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দাও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458200" cy="4876800"/>
          </a:xfrm>
          <a:solidFill>
            <a:srgbClr val="92D050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মানচিত্র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দেখলে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খঃমাতৃভূমিকে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তুলনা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গঃবাংলাদেশ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স্বাধীন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ঘঃযারা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তাদেরকে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ডাকে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ঙঃ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মুক্তিযুদ্ধাদের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যুদ্ধের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অস্রের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বইয়ে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এরকম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আস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------------------।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81000"/>
            <a:ext cx="8382000" cy="6096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সাহসী জননী বাংলা </a:t>
            </a:r>
            <a:endParaRPr lang="en-US" sz="13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381000"/>
            <a:ext cx="8382000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477</TotalTime>
  <Words>848</Words>
  <Application>Microsoft Office PowerPoint</Application>
  <PresentationFormat>On-screen Show (4:3)</PresentationFormat>
  <Paragraphs>145</Paragraphs>
  <Slides>22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Aspect</vt:lpstr>
      <vt:lpstr>শুভেচ্ছা ও স্বাগতম</vt:lpstr>
      <vt:lpstr>Slide 2</vt:lpstr>
      <vt:lpstr>শ্রেণি পরিচিতি </vt:lpstr>
      <vt:lpstr>Slide 4</vt:lpstr>
      <vt:lpstr>Slide 5</vt:lpstr>
      <vt:lpstr>Slide 6</vt:lpstr>
      <vt:lpstr>Slide 7</vt:lpstr>
      <vt:lpstr>নিচের প্রশ্নের উত্তর দাও</vt:lpstr>
      <vt:lpstr>Slide 9</vt:lpstr>
      <vt:lpstr>শিখন ফল </vt:lpstr>
      <vt:lpstr>Slide 11</vt:lpstr>
      <vt:lpstr>Slide 12</vt:lpstr>
      <vt:lpstr>বানান সতর্কতা </vt:lpstr>
      <vt:lpstr>বানান বিশ্লেষণ </vt:lpstr>
      <vt:lpstr>শব্দার্থের মাধ্যমে মূল্যায়ন </vt:lpstr>
      <vt:lpstr>মুল বক্তব্য উপস্থাপন</vt:lpstr>
      <vt:lpstr>অনুধাবন যাচাই</vt:lpstr>
      <vt:lpstr>মুল্যায়ন</vt:lpstr>
      <vt:lpstr>একক কাজ </vt:lpstr>
      <vt:lpstr>দলীয় কাজ </vt:lpstr>
      <vt:lpstr>বাড়ীর কাজ 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Hasibul_Hasan_Tuhin</dc:creator>
  <cp:lastModifiedBy>Hasibul_Hasan_Tuhin</cp:lastModifiedBy>
  <cp:revision>99</cp:revision>
  <dcterms:created xsi:type="dcterms:W3CDTF">2019-11-08T12:23:21Z</dcterms:created>
  <dcterms:modified xsi:type="dcterms:W3CDTF">2019-12-29T12:40:29Z</dcterms:modified>
</cp:coreProperties>
</file>