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3" r:id="rId7"/>
    <p:sldId id="28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B74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046EB-896C-4BB0-B4A9-73770E9F3455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51A25-10FD-4DB8-9E99-1E0E6D560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0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3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9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5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3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4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7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4117D71-D989-4A84-BF67-951A9A25FB7D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4AAE7DF-BEEC-45C2-B02A-A9FFC0AB0C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5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mewhereinblog.net/blog/pramanik99/300172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7%A8%E0%A7%A6%E0%A7%A7_%E0%A6%97%E0%A6%AE%E0%A7%8D%E0%A6%AC%E0%A7%81%E0%A6%9C_%E0%A6%AE%E0%A6%B8%E0%A6%9C%E0%A6%BF%E0%A6%A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n.wikipedia.org/wiki/%E0%A6%95%E0%A6%BE%E0%A6%A8%E0%A7%8D%E0%A6%A4%E0%A6%A8%E0%A6%97%E0%A6%B0_%E0%A6%AE%E0%A6%A8%E0%A7%8D%E0%A6%A6%E0%A6%BF%E0%A6%B0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yerkonthosor.com/2019/07/13/362783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hodalap.org/smraihan/3052/" TargetMode="Externa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mewhereinblog.net/blog/pramanik99/300172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yerkonthosor.com/2019/07/13/362783.ht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hodalap.org/smraihan/3052/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7%A8%E0%A7%A6%E0%A7%A7_%E0%A6%97%E0%A6%AE%E0%A7%8D%E0%A6%AC%E0%A7%81%E0%A6%9C_%E0%A6%AE%E0%A6%B8%E0%A6%9C%E0%A6%BF%E0%A6%A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n.wikipedia.org/wiki/%E0%A6%95%E0%A6%BE%E0%A6%A8%E0%A7%8D%E0%A6%A4%E0%A6%A8%E0%A6%97%E0%A6%B0_%E0%A6%AE%E0%A6%A8%E0%A7%8D%E0%A6%A6%E0%A6%BF%E0%A6%B0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BF825-A3D4-4C9C-8918-AAD875D2F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0"/>
            <a:ext cx="11337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181DE93-FB08-4D9E-87C6-93EEAC38D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54" y="1732341"/>
            <a:ext cx="3198664" cy="3638480"/>
          </a:xfrm>
          <a:prstGeom prst="ellipse">
            <a:avLst/>
          </a:prstGeom>
          <a:noFill/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BD8313-1BDB-49B2-B60B-7E8899FA92C3}"/>
              </a:ext>
            </a:extLst>
          </p:cNvPr>
          <p:cNvSpPr/>
          <p:nvPr/>
        </p:nvSpPr>
        <p:spPr>
          <a:xfrm>
            <a:off x="3590806" y="388819"/>
            <a:ext cx="34371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701EA-D3B7-4978-B482-B4D922404A60}"/>
              </a:ext>
            </a:extLst>
          </p:cNvPr>
          <p:cNvSpPr/>
          <p:nvPr/>
        </p:nvSpPr>
        <p:spPr>
          <a:xfrm>
            <a:off x="530087" y="2264537"/>
            <a:ext cx="2186609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সালঃ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1899</a:t>
            </a:r>
            <a:r>
              <a:rPr lang="bn-BD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 ২৪মে</a:t>
            </a:r>
            <a:r>
              <a:rPr lang="bn-BD" sz="1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A051E4-492B-44CB-803B-2037505D929D}"/>
              </a:ext>
            </a:extLst>
          </p:cNvPr>
          <p:cNvSpPr/>
          <p:nvPr/>
        </p:nvSpPr>
        <p:spPr>
          <a:xfrm>
            <a:off x="530087" y="3430306"/>
            <a:ext cx="2186609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স্থানঃ</a:t>
            </a:r>
            <a:r>
              <a:rPr lang="bn-BD" sz="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বর্ধমান জেলার আসানসোল মহকুমার চুরুলিয়া গ্রাম।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4A1FE8-43C5-46B3-A54B-270DA24F25AA}"/>
              </a:ext>
            </a:extLst>
          </p:cNvPr>
          <p:cNvSpPr/>
          <p:nvPr/>
        </p:nvSpPr>
        <p:spPr>
          <a:xfrm>
            <a:off x="530087" y="4970711"/>
            <a:ext cx="2080591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সালঃ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১৯৭৬সালে ২৯ আগস্ট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8C64A7-D286-4764-8D71-F3FDAE646E43}"/>
              </a:ext>
            </a:extLst>
          </p:cNvPr>
          <p:cNvSpPr/>
          <p:nvPr/>
        </p:nvSpPr>
        <p:spPr>
          <a:xfrm>
            <a:off x="7315200" y="2264537"/>
            <a:ext cx="3373039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ও উপন্যাসঃ</a:t>
            </a:r>
          </a:p>
          <a:p>
            <a:r>
              <a:rPr lang="bn-BD" sz="2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রিক্তের বেদন,শিউলিমালা,কুহেলিকা ইত্যাদি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7EA868-AD0C-46B7-8A05-796D95D93EEA}"/>
              </a:ext>
            </a:extLst>
          </p:cNvPr>
          <p:cNvSpPr/>
          <p:nvPr/>
        </p:nvSpPr>
        <p:spPr>
          <a:xfrm>
            <a:off x="7315200" y="4324380"/>
            <a:ext cx="337303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উল্লেখযোগ্যগ্রন্থঃ</a:t>
            </a:r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অগ্নিবীনা,বিষের বাঁশি,ছায়ানট,চক্রবাক ইত্যাদি।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8B9F2-F846-4720-9AF6-7B289E333B3E}"/>
              </a:ext>
            </a:extLst>
          </p:cNvPr>
          <p:cNvSpPr txBox="1"/>
          <p:nvPr/>
        </p:nvSpPr>
        <p:spPr>
          <a:xfrm>
            <a:off x="3869102" y="5804593"/>
            <a:ext cx="357862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উপাধী-বিদ্রোহী কবি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7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F84D3F60-F45C-4A3C-B259-29B1AC105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92" y="1290332"/>
            <a:ext cx="5708110" cy="546038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77B134-6004-4071-8377-23F92C7F0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087" y="1236054"/>
            <a:ext cx="4717773" cy="51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3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D0852-6CBE-4BD7-B82D-0E04937B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581" y="1404730"/>
            <a:ext cx="5472872" cy="5453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87BB4-2783-4065-A5E8-CF79A56C0730}"/>
              </a:ext>
            </a:extLst>
          </p:cNvPr>
          <p:cNvSpPr txBox="1"/>
          <p:nvPr/>
        </p:nvSpPr>
        <p:spPr>
          <a:xfrm>
            <a:off x="331581" y="4692650"/>
            <a:ext cx="3365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n.wikipedia.org/wiki/%E0%A7%A8%E0%A7%A6%E0%A7%A7_%E0%A6%97%E0%A6%AE%E0%A7%8D%E0%A6%AC%E0%A7%81%E0%A6%9C_%E0%A6%AE%E0%A6%B8%E0%A6%9C%E0%A6%BF%E0%A6%A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A85865-2494-462A-B791-A3720DC77D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1" y="1404729"/>
            <a:ext cx="5141844" cy="54532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C8AE78-B9B2-40B0-810B-F9D1BCEDB8A3}"/>
              </a:ext>
            </a:extLst>
          </p:cNvPr>
          <p:cNvSpPr txBox="1"/>
          <p:nvPr/>
        </p:nvSpPr>
        <p:spPr>
          <a:xfrm>
            <a:off x="8189844" y="508883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bn.wikipedia.org/wiki/%E0%A6%95%E0%A6%BE%E0%A6%A8%E0%A7%8D%E0%A6%A4%E0%A6%A8%E0%A6%97%E0%A6%B0_%E0%A6%AE%E0%A6%A8%E0%A7%8D%E0%A6%A6%E0%A6%BF%E0%A6%B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3510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AEE734-49F6-4C18-AD10-E9783A3B4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6026" y="895674"/>
            <a:ext cx="5657575" cy="5809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350086-507A-4E12-BED5-AAFCD950F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7228" y="895674"/>
            <a:ext cx="5253382" cy="58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9977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95D809-5B98-4CFC-840A-7BB66DDF86F8}"/>
              </a:ext>
            </a:extLst>
          </p:cNvPr>
          <p:cNvSpPr/>
          <p:nvPr/>
        </p:nvSpPr>
        <p:spPr>
          <a:xfrm>
            <a:off x="5066437" y="149327"/>
            <a:ext cx="179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u="sng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92825-A240-4218-B364-737FA454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1" y="857214"/>
            <a:ext cx="5422800" cy="5848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4BAC48-DC44-4AB1-8935-927A637E0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78" y="857213"/>
            <a:ext cx="5330032" cy="584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52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89556B-A538-43C4-87E8-167416D1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428" y="1104736"/>
            <a:ext cx="2529812" cy="11000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9BCFA9-E18F-45D6-8F01-94E9E9017609}"/>
              </a:ext>
            </a:extLst>
          </p:cNvPr>
          <p:cNvSpPr txBox="1"/>
          <p:nvPr/>
        </p:nvSpPr>
        <p:spPr>
          <a:xfrm>
            <a:off x="3306527" y="2188498"/>
            <a:ext cx="3748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চলছে আপন মনে 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9C8C8-F9A3-4888-AF4D-20F43AD7A6E7}"/>
              </a:ext>
            </a:extLst>
          </p:cNvPr>
          <p:cNvSpPr txBox="1"/>
          <p:nvPr/>
        </p:nvSpPr>
        <p:spPr>
          <a:xfrm>
            <a:off x="7054593" y="1088852"/>
            <a:ext cx="111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পথিক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B104F-DDE5-4D1B-8623-D618B5B7775C}"/>
              </a:ext>
            </a:extLst>
          </p:cNvPr>
          <p:cNvSpPr txBox="1"/>
          <p:nvPr/>
        </p:nvSpPr>
        <p:spPr>
          <a:xfrm>
            <a:off x="864235" y="1179443"/>
            <a:ext cx="122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পান্থ=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9620C6-B707-4F19-BB0B-661448FEA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204" y="2695443"/>
            <a:ext cx="2529812" cy="11612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76F53-F58B-4648-A17D-3A48EF083CFE}"/>
              </a:ext>
            </a:extLst>
          </p:cNvPr>
          <p:cNvSpPr txBox="1"/>
          <p:nvPr/>
        </p:nvSpPr>
        <p:spPr>
          <a:xfrm>
            <a:off x="1237928" y="3041384"/>
            <a:ext cx="1711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 =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8ACB59-B87F-418D-8813-69235C9C788B}"/>
              </a:ext>
            </a:extLst>
          </p:cNvPr>
          <p:cNvSpPr/>
          <p:nvPr/>
        </p:nvSpPr>
        <p:spPr>
          <a:xfrm>
            <a:off x="3628589" y="3958949"/>
            <a:ext cx="3320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 দীর্ঘজীবি  হও 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B2382-A0CB-411D-B113-90628D3E5B14}"/>
              </a:ext>
            </a:extLst>
          </p:cNvPr>
          <p:cNvSpPr txBox="1"/>
          <p:nvPr/>
        </p:nvSpPr>
        <p:spPr>
          <a:xfrm>
            <a:off x="7225938" y="2838194"/>
            <a:ext cx="1711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আশীর্বাদ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F61EFD-BD2A-44EF-9200-6FDA8468B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080" y="4505320"/>
            <a:ext cx="2553159" cy="12479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CC3776-C3D6-464D-A304-95CEE9D2C116}"/>
              </a:ext>
            </a:extLst>
          </p:cNvPr>
          <p:cNvSpPr txBox="1"/>
          <p:nvPr/>
        </p:nvSpPr>
        <p:spPr>
          <a:xfrm>
            <a:off x="1293755" y="4698404"/>
            <a:ext cx="1828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ফুকারি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E8FEBD-6B9F-4723-84E8-0549A36C36B7}"/>
              </a:ext>
            </a:extLst>
          </p:cNvPr>
          <p:cNvSpPr txBox="1"/>
          <p:nvPr/>
        </p:nvSpPr>
        <p:spPr>
          <a:xfrm>
            <a:off x="7392597" y="4790071"/>
            <a:ext cx="1711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 করে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B53C3B-BA61-41CE-AE75-6767EDD5788D}"/>
              </a:ext>
            </a:extLst>
          </p:cNvPr>
          <p:cNvSpPr/>
          <p:nvPr/>
        </p:nvSpPr>
        <p:spPr>
          <a:xfrm>
            <a:off x="3637077" y="5905664"/>
            <a:ext cx="3588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00CC"/>
                </a:solidFill>
              </a:rPr>
              <a:t> 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  <a:r>
              <a:rPr lang="bn-BD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  করে </a:t>
            </a:r>
            <a:r>
              <a:rPr lang="bn-BD" sz="32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কাঁদছে </a:t>
            </a:r>
            <a:endParaRPr lang="bn-BD" sz="24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91000F-47E2-4304-ACB7-A806AEF48A97}"/>
              </a:ext>
            </a:extLst>
          </p:cNvPr>
          <p:cNvSpPr txBox="1"/>
          <p:nvPr/>
        </p:nvSpPr>
        <p:spPr>
          <a:xfrm>
            <a:off x="4137684" y="316045"/>
            <a:ext cx="3147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রচনা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7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83028-A485-4844-BF21-806A7452C8C7}"/>
              </a:ext>
            </a:extLst>
          </p:cNvPr>
          <p:cNvSpPr txBox="1">
            <a:spLocks/>
          </p:cNvSpPr>
          <p:nvPr/>
        </p:nvSpPr>
        <p:spPr>
          <a:xfrm>
            <a:off x="2266121" y="428583"/>
            <a:ext cx="6782593" cy="132080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u="sng" dirty="0">
                <a:solidFill>
                  <a:srgbClr val="7EB74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E88D7F-8E99-4F57-8C77-36281FD2803D}"/>
              </a:ext>
            </a:extLst>
          </p:cNvPr>
          <p:cNvSpPr txBox="1">
            <a:spLocks/>
          </p:cNvSpPr>
          <p:nvPr/>
        </p:nvSpPr>
        <p:spPr>
          <a:xfrm>
            <a:off x="1994452" y="2082801"/>
            <a:ext cx="8203095" cy="38807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4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এর রচিত ২টি গ্রন্থের নাম বল।</a:t>
            </a:r>
            <a:endParaRPr lang="bn-IN" sz="4000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পুরহিত কী স্বপ্ন দেখেছিল?</a:t>
            </a:r>
            <a:r>
              <a:rPr lang="bn-IN" sz="4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l"/>
            <a:r>
              <a:rPr lang="bn-IN" sz="4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ভন্ড মোল্লা ভিখারিকে কী বলেছিল?</a:t>
            </a:r>
          </a:p>
          <a:p>
            <a:pPr algn="l"/>
            <a:r>
              <a:rPr lang="bn-BD" sz="1600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3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FF3D38F-97C1-47B1-9B1B-AB12CD9D8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183" y="277320"/>
            <a:ext cx="9965634" cy="1347738"/>
          </a:xfrm>
        </p:spPr>
        <p:txBody>
          <a:bodyPr anchor="t"/>
          <a:lstStyle/>
          <a:p>
            <a:pPr algn="ctr"/>
            <a:r>
              <a:rPr lang="bn-BD" b="1" u="sng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b="1" u="sng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D5E4D8CD-908C-4591-B113-0AE6D77F1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8949" y="5761101"/>
            <a:ext cx="7766936" cy="1096899"/>
          </a:xfrm>
        </p:spPr>
        <p:txBody>
          <a:bodyPr>
            <a:normAutofit fontScale="85000" lnSpcReduction="10000"/>
          </a:bodyPr>
          <a:lstStyle/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“মানুষ” কবিতার বিষয়বস্তু </a:t>
            </a:r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নিয়ে আসবে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6E1D5B-3B69-4078-B5E7-82CE4B7EA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38" y="1674752"/>
            <a:ext cx="9925879" cy="408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B8F10-E485-4B91-8DC4-3673221E09B1}"/>
              </a:ext>
            </a:extLst>
          </p:cNvPr>
          <p:cNvSpPr txBox="1"/>
          <p:nvPr/>
        </p:nvSpPr>
        <p:spPr>
          <a:xfrm>
            <a:off x="265350" y="609600"/>
            <a:ext cx="11052007" cy="1107992"/>
          </a:xfrm>
          <a:prstGeom prst="rect">
            <a:avLst/>
          </a:prstGeom>
          <a:solidFill>
            <a:schemeClr val="accent1"/>
          </a:solidFill>
        </p:spPr>
        <p:txBody>
          <a:bodyPr wrap="square" lIns="91436" tIns="45718" rIns="91436" bIns="4571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ধন্যবাদ।</a:t>
            </a:r>
            <a:endParaRPr lang="en-US" sz="6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1-flower-painting-igor-levashov.jpg">
            <a:extLst>
              <a:ext uri="{FF2B5EF4-FFF2-40B4-BE49-F238E27FC236}">
                <a16:creationId xmlns:a16="http://schemas.microsoft.com/office/drawing/2014/main" id="{F2CC3A74-62BC-494F-8472-7B6887629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2" y="1669774"/>
            <a:ext cx="11180519" cy="51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9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B4BC7F-4AB3-48A5-80D5-7BCC1D45E17D}"/>
              </a:ext>
            </a:extLst>
          </p:cNvPr>
          <p:cNvSpPr txBox="1"/>
          <p:nvPr/>
        </p:nvSpPr>
        <p:spPr>
          <a:xfrm>
            <a:off x="530087" y="609600"/>
            <a:ext cx="10764719" cy="13234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6" tIns="45718" rIns="91436" bIns="4571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IN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7" name="Picture 6" descr="photo-1526047932273-341f2a7631f9.jpg">
            <a:extLst>
              <a:ext uri="{FF2B5EF4-FFF2-40B4-BE49-F238E27FC236}">
                <a16:creationId xmlns:a16="http://schemas.microsoft.com/office/drawing/2014/main" id="{4D167FFA-3B7B-4543-B949-0C0F08E3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634" y="2085436"/>
            <a:ext cx="697064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16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63C34-8A9F-4CD4-B285-2D83CD08495D}"/>
              </a:ext>
            </a:extLst>
          </p:cNvPr>
          <p:cNvSpPr/>
          <p:nvPr/>
        </p:nvSpPr>
        <p:spPr>
          <a:xfrm>
            <a:off x="3896140" y="448126"/>
            <a:ext cx="4227444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00A400C-3412-4B6F-8341-C74ADF2EF78E}"/>
              </a:ext>
            </a:extLst>
          </p:cNvPr>
          <p:cNvSpPr txBox="1">
            <a:spLocks/>
          </p:cNvSpPr>
          <p:nvPr/>
        </p:nvSpPr>
        <p:spPr>
          <a:xfrm>
            <a:off x="122829" y="1836098"/>
            <a:ext cx="6250675" cy="435133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খন্দকার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endParaRPr lang="bn-BD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r>
              <a:rPr lang="en-US" sz="4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সূতী</a:t>
            </a:r>
            <a:r>
              <a:rPr lang="en-US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এইচ,এস,এস</a:t>
            </a:r>
            <a:r>
              <a:rPr lang="bn-BD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বিদ্যালয়,</a:t>
            </a:r>
          </a:p>
          <a:p>
            <a:r>
              <a:rPr lang="en-US" sz="4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গোপালপুর,টাংগাইল</a:t>
            </a:r>
            <a:r>
              <a:rPr lang="en-US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4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০১৭৮৬৫৩০৪০৭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088EC45-3368-4C9F-8CCA-4950F6255079}"/>
              </a:ext>
            </a:extLst>
          </p:cNvPr>
          <p:cNvSpPr txBox="1">
            <a:spLocks/>
          </p:cNvSpPr>
          <p:nvPr/>
        </p:nvSpPr>
        <p:spPr>
          <a:xfrm>
            <a:off x="6782936" y="1825625"/>
            <a:ext cx="457086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শ্রেণিঃ৯ম</a:t>
            </a:r>
          </a:p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১ম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সময়ঃ৫৫ মিনিট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রিখঃ২৮/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bn-BD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4EA04-514A-4C4A-A08E-3F31E2FA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7" y="971990"/>
            <a:ext cx="1368552" cy="17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0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4BC39006-D9A4-4544-82ED-C813DEF0D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92" y="1290332"/>
            <a:ext cx="5708110" cy="546038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845449-0D8F-48DE-8EC3-17269EF883E0}"/>
              </a:ext>
            </a:extLst>
          </p:cNvPr>
          <p:cNvSpPr txBox="1"/>
          <p:nvPr/>
        </p:nvSpPr>
        <p:spPr>
          <a:xfrm>
            <a:off x="3922643" y="437322"/>
            <a:ext cx="377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 কর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A2B19E-354C-49A4-8A5C-E34E91066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0087" y="1236054"/>
            <a:ext cx="4717773" cy="51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9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EB1F9-0565-4D4E-9A2B-A09C1F685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6026" y="895674"/>
            <a:ext cx="5657575" cy="58099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211640-13B5-4A01-AB95-62415BEA5EE2}"/>
              </a:ext>
            </a:extLst>
          </p:cNvPr>
          <p:cNvSpPr/>
          <p:nvPr/>
        </p:nvSpPr>
        <p:spPr>
          <a:xfrm>
            <a:off x="4443396" y="249343"/>
            <a:ext cx="277511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 কর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2FB3B2-F916-45D6-8A35-A9B288510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7228" y="895674"/>
            <a:ext cx="5253382" cy="58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0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EB8F26-1A1E-4C99-A631-D76EDB12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1581" y="1404730"/>
            <a:ext cx="5472872" cy="5453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778BE9-DB6F-439A-AA5B-697175457CED}"/>
              </a:ext>
            </a:extLst>
          </p:cNvPr>
          <p:cNvSpPr txBox="1"/>
          <p:nvPr/>
        </p:nvSpPr>
        <p:spPr>
          <a:xfrm>
            <a:off x="331581" y="4692650"/>
            <a:ext cx="3365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n.wikipedia.org/wiki/%E0%A7%A8%E0%A7%A6%E0%A7%A7_%E0%A6%97%E0%A6%AE%E0%A7%8D%E0%A6%AC%E0%A7%81%E0%A6%9C_%E0%A6%AE%E0%A6%B8%E0%A6%9C%E0%A6%BF%E0%A6%A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EF4F0-8476-43CB-BB32-996520102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1" y="1404729"/>
            <a:ext cx="5141844" cy="54532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03216-53AB-486D-BB38-84BB2689FEB4}"/>
              </a:ext>
            </a:extLst>
          </p:cNvPr>
          <p:cNvSpPr txBox="1"/>
          <p:nvPr/>
        </p:nvSpPr>
        <p:spPr>
          <a:xfrm>
            <a:off x="8189844" y="508883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bn.wikipedia.org/wiki/%E0%A6%95%E0%A6%BE%E0%A6%A8%E0%A7%8D%E0%A6%A4%E0%A6%A8%E0%A6%97%E0%A6%B0_%E0%A6%AE%E0%A6%A8%E0%A7%8D%E0%A6%A6%E0%A6%BF%E0%A6%B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04A98-DF18-43ED-90CD-5F02F00CB620}"/>
              </a:ext>
            </a:extLst>
          </p:cNvPr>
          <p:cNvSpPr/>
          <p:nvPr/>
        </p:nvSpPr>
        <p:spPr>
          <a:xfrm>
            <a:off x="3501666" y="409232"/>
            <a:ext cx="406713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 কর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3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04A98-DF18-43ED-90CD-5F02F00CB620}"/>
              </a:ext>
            </a:extLst>
          </p:cNvPr>
          <p:cNvSpPr/>
          <p:nvPr/>
        </p:nvSpPr>
        <p:spPr>
          <a:xfrm>
            <a:off x="3501666" y="409232"/>
            <a:ext cx="4067139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গুলো লক্ষ কর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189DF-852C-48F9-8946-72F99A814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7" y="1325219"/>
            <a:ext cx="3449019" cy="5380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BBB838-8DF4-42C8-B319-5B835B5B3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796" y="1325219"/>
            <a:ext cx="3731674" cy="5247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5ED5E0-8241-43C6-AE39-541ADFCCF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871" y="1325219"/>
            <a:ext cx="3846442" cy="5128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39D26B-6B3F-4D07-8EBA-E8FE77863ACF}"/>
              </a:ext>
            </a:extLst>
          </p:cNvPr>
          <p:cNvSpPr txBox="1"/>
          <p:nvPr/>
        </p:nvSpPr>
        <p:spPr>
          <a:xfrm>
            <a:off x="1371600" y="5350013"/>
            <a:ext cx="2438400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C38AB9-D3F9-49C8-8FF9-6BE7E5865295}"/>
              </a:ext>
            </a:extLst>
          </p:cNvPr>
          <p:cNvSpPr txBox="1"/>
          <p:nvPr/>
        </p:nvSpPr>
        <p:spPr>
          <a:xfrm>
            <a:off x="5367130" y="5284858"/>
            <a:ext cx="2438400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মন্দির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0FD1EC-DB94-4F43-83C4-43D7BF04E8B4}"/>
              </a:ext>
            </a:extLst>
          </p:cNvPr>
          <p:cNvSpPr txBox="1"/>
          <p:nvPr/>
        </p:nvSpPr>
        <p:spPr>
          <a:xfrm>
            <a:off x="8994913" y="5299766"/>
            <a:ext cx="2438400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গীর্জা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E35A0-3C52-4E49-9BE5-14775D72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781"/>
            <a:ext cx="11337234" cy="670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07884-E82D-4383-9DFB-024AB0197E52}"/>
              </a:ext>
            </a:extLst>
          </p:cNvPr>
          <p:cNvSpPr txBox="1"/>
          <p:nvPr/>
        </p:nvSpPr>
        <p:spPr>
          <a:xfrm>
            <a:off x="2690191" y="2084914"/>
            <a:ext cx="7964556" cy="339409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1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1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4C0973-2D25-43AC-81E7-D6F3D27437FE}"/>
              </a:ext>
            </a:extLst>
          </p:cNvPr>
          <p:cNvSpPr/>
          <p:nvPr/>
        </p:nvSpPr>
        <p:spPr>
          <a:xfrm>
            <a:off x="0" y="-1"/>
            <a:ext cx="11661913" cy="710316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595F52-F45D-4006-B08C-8E795120F714}"/>
              </a:ext>
            </a:extLst>
          </p:cNvPr>
          <p:cNvSpPr/>
          <p:nvPr/>
        </p:nvSpPr>
        <p:spPr>
          <a:xfrm>
            <a:off x="152400" y="152400"/>
            <a:ext cx="11337235" cy="680499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1B3A9C-99FD-4CF6-8581-1F3BDDFDF0BB}"/>
              </a:ext>
            </a:extLst>
          </p:cNvPr>
          <p:cNvSpPr/>
          <p:nvPr/>
        </p:nvSpPr>
        <p:spPr>
          <a:xfrm>
            <a:off x="1669773" y="1675897"/>
            <a:ext cx="9090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“মানুষ” কবিতার মুল বক্তব্য</a:t>
            </a:r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জানতে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নুতন শব্দের উচ্চারণ সহ অর্থ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“মানুষ” কবিতা অবলম্বনে ভণ্ড মোল্লা ও পুরহিতের বৈশিষ্ট্য তুলে ধরতে পারবে।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CE227-C6EA-4201-A748-4462241DB153}"/>
              </a:ext>
            </a:extLst>
          </p:cNvPr>
          <p:cNvSpPr txBox="1"/>
          <p:nvPr/>
        </p:nvSpPr>
        <p:spPr>
          <a:xfrm>
            <a:off x="3260035" y="609600"/>
            <a:ext cx="4147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3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162</TotalTime>
  <Words>256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NikoshBAN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25</cp:revision>
  <dcterms:created xsi:type="dcterms:W3CDTF">2019-12-29T06:44:53Z</dcterms:created>
  <dcterms:modified xsi:type="dcterms:W3CDTF">2019-12-31T05:38:25Z</dcterms:modified>
</cp:coreProperties>
</file>