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2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0D83-0797-4793-80D8-49502CE9FEA3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E65F-64D5-45FD-88E1-FE8F53894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0" y="381000"/>
            <a:ext cx="8450729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19200" y="69176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rgbClr val="156D1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 শুভেচ্ছা</a:t>
            </a:r>
            <a:endParaRPr lang="en-US" sz="5400" b="1" cap="all" spc="0" dirty="0">
              <a:ln w="9000" cmpd="sng">
                <a:solidFill>
                  <a:srgbClr val="156D15"/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47" y="1955680"/>
            <a:ext cx="6224154" cy="452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0" y="0"/>
            <a:ext cx="4693015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816" y="1"/>
            <a:ext cx="4499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966" y="4572000"/>
            <a:ext cx="7626927" cy="138499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থেকে ১৯৭১ খ্রিষ্টাব্দ পর্যন্ত পাকিস্তানি স্বৈরাচারীদের শাসন-শোষণ, অত্যাচার, হত্যা ও রক্তপাতের বিরুদ্ধে বঙ্গবন্ধুর একক নেতৃত্বই জাতির মনে জাগিয়েছিল স্বাধীনতার স্বপ্ন, মুক্তিসংগ্রামের প্রেরণা।</a:t>
            </a:r>
            <a:endParaRPr lang="en-US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9" y="602673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66" y="602673"/>
            <a:ext cx="2133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4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818" y="533400"/>
            <a:ext cx="237048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8399" y="4758708"/>
            <a:ext cx="5485317" cy="1384995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‘বঙ্গবন্ধু শেখ মুজিবুর রহমানের</a:t>
            </a:r>
            <a:r>
              <a:rPr lang="bn-IN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অস্তিত্ব সারাবাংলায় </a:t>
            </a:r>
            <a:r>
              <a:rPr lang="bn-IN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বিরাজমান’- </a:t>
            </a:r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কথাটির ব্যাখ্যা দলে আলোচনা করে উপস্থাপন</a:t>
            </a:r>
            <a:r>
              <a:rPr lang="bn-IN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4" y="1714459"/>
            <a:ext cx="3379754" cy="2839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7532"/>
            <a:ext cx="3277683" cy="283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94046"/>
            <a:ext cx="1072296" cy="71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37"/>
            <a:ext cx="1181100" cy="1250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4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55" y="15517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রোকনুজ্জামান খান কী নামে পরিচিত?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55" y="25146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মিয়া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055" y="25146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দাদা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5" y="31242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দাদু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055" y="31242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বড়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3886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চিরশিশু বলা হয়েছে কাকে?</a:t>
            </a:r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128" y="48768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মুজিবকে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128" y="48768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জনগণকে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5128" y="54864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নবীনকে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rgbClr val="E3F3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8982" y="2514600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128" y="54864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কিশোরকে</a:t>
            </a:r>
            <a:r>
              <a:rPr lang="bn-BD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1055" y="4876800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2286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20" y="457199"/>
            <a:ext cx="2844093" cy="2135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xplosion 2 3"/>
          <p:cNvSpPr/>
          <p:nvPr/>
        </p:nvSpPr>
        <p:spPr>
          <a:xfrm rot="598248">
            <a:off x="328998" y="1883330"/>
            <a:ext cx="7770514" cy="4821021"/>
          </a:xfrm>
          <a:prstGeom prst="irregularSeal2">
            <a:avLst/>
          </a:prstGeom>
          <a:solidFill>
            <a:srgbClr val="F1C7E0"/>
          </a:solidFill>
          <a:ln>
            <a:solidFill>
              <a:srgbClr val="0009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3581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বংলাদেশ’- এই বিষয়ে 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 একটি অনুচ্ছেদ 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60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8" y="381000"/>
            <a:ext cx="8384132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95400" y="9144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 </a:t>
            </a:r>
            <a:r>
              <a:rPr lang="bn-BD" sz="5400" b="1" cap="all" dirty="0" smtClean="0">
                <a:ln w="9000" cmpd="sng">
                  <a:solidFill>
                    <a:srgbClr val="206610"/>
                  </a:solidFill>
                  <a:prstDash val="solid"/>
                </a:ln>
                <a:solidFill>
                  <a:srgbClr val="20661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spc="0" dirty="0">
              <a:ln w="9000" cmpd="sng">
                <a:solidFill>
                  <a:srgbClr val="206610"/>
                </a:solidFill>
                <a:prstDash val="solid"/>
              </a:ln>
              <a:solidFill>
                <a:srgbClr val="20661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9" y="0"/>
            <a:ext cx="48487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"/>
            <a:ext cx="43433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9949" y="527047"/>
            <a:ext cx="2624436" cy="738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20661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cap="none" spc="0" dirty="0">
              <a:ln w="11430"/>
              <a:solidFill>
                <a:srgbClr val="20661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289560"/>
            <a:ext cx="2971800" cy="2987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45" y="2702906"/>
            <a:ext cx="4471841" cy="314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Diagonal Corner Rectangle 7"/>
          <p:cNvSpPr/>
          <p:nvPr/>
        </p:nvSpPr>
        <p:spPr>
          <a:xfrm>
            <a:off x="161267" y="3276600"/>
            <a:ext cx="3002478" cy="1981200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শফিকুল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endParaRPr lang="en-US" dirty="0" smtClean="0"/>
          </a:p>
          <a:p>
            <a:pPr algn="ctr"/>
            <a:r>
              <a:rPr lang="en-US" dirty="0" err="1" smtClean="0"/>
              <a:t>সাজিউড়া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কেন্দুয়া,নেত্রকোনা</a:t>
            </a:r>
            <a:r>
              <a:rPr lang="en-US" dirty="0" smtClean="0"/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1480" y="3929756"/>
            <a:ext cx="322300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3" y="181917"/>
            <a:ext cx="2152096" cy="1891236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85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2895600" cy="333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6" y="408653"/>
            <a:ext cx="2048280" cy="136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460471"/>
            <a:ext cx="24384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  <a:endParaRPr lang="en-US" sz="28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 আর মায়া মাখা টুঙ্গীপাড়ায়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 বাবা লুৎফর রহমান। 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গাঁয়েতে সাহেরা বেগমের কোলে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এলেন শিশুপুত্র শেখ মুজিবর রহমান।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বাংলা গড়া ছিল যার স্বপ্ন,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তিনিই সেই মহান পুরুষ এই বাংলার রত্ন।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সর্বকালের সর্বশ্রেষ্ঠ বাংলা মায়ের সন্তান,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যে তুমি বঙ্গবন্ধু শেখ মুজিবর রহমান।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1431437"/>
            <a:ext cx="1212076" cy="10651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502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7" y="1246677"/>
            <a:ext cx="5410200" cy="4908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36818" y="554180"/>
            <a:ext cx="314498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8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-Point Star 1"/>
          <p:cNvSpPr/>
          <p:nvPr/>
        </p:nvSpPr>
        <p:spPr>
          <a:xfrm>
            <a:off x="373142" y="1652778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4876800"/>
            <a:ext cx="6858000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 ও মানুষের মনে মুজিবের উপস্থিতি ব্যা</a:t>
            </a:r>
            <a:r>
              <a:rPr lang="bn-IN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858000" cy="58477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6858000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রোকনুজ্জামান খানের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924061"/>
            <a:ext cx="63790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</a:t>
            </a:r>
            <a:r>
              <a:rPr lang="bn-BD" sz="48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048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81000" y="281940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36418" y="4858527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6858000" cy="58477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‘মুজিব’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381000" y="3810000"/>
            <a:ext cx="914400" cy="990600"/>
          </a:xfrm>
          <a:prstGeom prst="star4">
            <a:avLst/>
          </a:prstGeom>
          <a:solidFill>
            <a:srgbClr val="B7559D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0" y="1180312"/>
            <a:ext cx="3640319" cy="3435978"/>
            <a:chOff x="3097463" y="704335"/>
            <a:chExt cx="5233657" cy="4512160"/>
          </a:xfrm>
        </p:grpSpPr>
        <p:sp>
          <p:nvSpPr>
            <p:cNvPr id="3" name="Oval 2"/>
            <p:cNvSpPr/>
            <p:nvPr/>
          </p:nvSpPr>
          <p:spPr>
            <a:xfrm>
              <a:off x="3097463" y="2064297"/>
              <a:ext cx="2949073" cy="3152198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6245811" y="704335"/>
              <a:ext cx="2085309" cy="2228940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116440" y="4650599"/>
            <a:ext cx="1157835" cy="5621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>
                  <a:solidFill>
                    <a:srgbClr val="501D1C"/>
                  </a:solidFill>
                </a:ln>
                <a:solidFill>
                  <a:srgbClr val="501D1C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bn-BD" sz="7200" b="1" cap="all" spc="0" dirty="0" smtClean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all" spc="0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108" y="33505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1215116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সালে এবং কোথায়?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799" y="1215116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১৯২৫ সালে, ফরিদপুর জেলার পাংশা উপজেলায়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65122" y="1104492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কী নামে পরিচিত ছিলেন?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5122" y="994321"/>
            <a:ext cx="1990597" cy="1110968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দাদা ভাই নামে পরিচিত ছিলেন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06337" y="2355927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পেশায় কী ছিলেন?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6337" y="2362617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পেশায় সাংবাদিক ছিলেন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3893661"/>
            <a:ext cx="1990597" cy="1164929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সম্পাদিত শিশুপত্রিকাটির নাম কী?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3893662"/>
            <a:ext cx="1990597" cy="1164928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মাসিক কচিকাচা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18589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প্রকাশিত উল্লেখযোগ্য বই কী কী?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18589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ছড়া : হাট্টিমা টিম, খোকন খোকন ডাক পাড়ি;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8792" y="505859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অনুবাদ- আজব হলেও গুজব নয়,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1723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সম্পাদনা- আমার প্রথম লেখা, ঝিকিমিকি, 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15437" y="505859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কচি ও কাঁচা, ছোটদের আবৃত্তি ইত্যাদি 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5666" y="2611261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কী কী পুরস্কারে ভূষিত হয়েছেন?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4884" y="2627237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সাহিত্য পুরস্কার,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24884" y="2627237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শিশু একাডেমি, রাষ্ট্রীয় একুশে পদক,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5665" y="2611261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পল হ্যারিস ফেলো সম্মান, জসিমউদ্দীন স্বর্ণপদক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4157" y="403323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তিনি কত সালে মৃত্যুবরণ করেন?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80298" y="403323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তিনি ১৯৯৯ সালে মৃত্যুবরণ করেন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54554"/>
            <a:ext cx="2463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409" y="5428562"/>
            <a:ext cx="8077200" cy="646331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রোকনুজ্জামান এর জীবনী সম্পর্কে</a:t>
            </a:r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পাঁচটি বাক্য </a:t>
            </a:r>
            <a:r>
              <a:rPr lang="bn-IN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9" y="1317171"/>
            <a:ext cx="508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6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57200"/>
            <a:ext cx="2667000" cy="1182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>
                  <a:solidFill>
                    <a:srgbClr val="501D1C"/>
                  </a:solidFill>
                </a:ln>
                <a:solidFill>
                  <a:srgbClr val="501D1C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bn-BD" sz="7200" b="1" cap="all" spc="0" dirty="0" smtClean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all" spc="0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5427"/>
            <a:ext cx="2148931" cy="109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32" y="3699524"/>
            <a:ext cx="2145876" cy="127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80136"/>
            <a:ext cx="2148931" cy="1154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80" y="5144988"/>
            <a:ext cx="2159396" cy="1180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>
            <a:off x="1055529" y="1463968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00110" y="2728775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034747" y="4109266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027820" y="5375206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চিরশিশু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4374" y="1313186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অরণ্য এলাকা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0" y="2577993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বালুর পলি পড়ে উৎপন্ন যে চর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3958484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স্বর্ণের মতো বর্ণের ধান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54374" y="5081624"/>
            <a:ext cx="2590800" cy="1243783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চিরকাল যে শিশুর মতো সহজ, অকৃত্রিম ও মমতাময়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799" y="5015345"/>
            <a:ext cx="7010400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শ্যামল বনভূমি মাঠ নদীতীর বালুচর</a:t>
            </a:r>
          </a:p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সবখানে আছ বঙ্গবন্ধু </a:t>
            </a:r>
            <a:r>
              <a:rPr lang="bn-BD" sz="3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মুজিবের ঘর।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7" y="376314"/>
            <a:ext cx="1447800" cy="157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62401" y="593472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28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133599"/>
            <a:ext cx="3616036" cy="268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2133600"/>
            <a:ext cx="3394363" cy="268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3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435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2019-11-09T13:31:15Z</dcterms:created>
  <dcterms:modified xsi:type="dcterms:W3CDTF">2019-12-31T05:34:16Z</dcterms:modified>
</cp:coreProperties>
</file>