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7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image" Target="../media/image1.jpeg"/><Relationship Id="rId5" Type="http://schemas.openxmlformats.org/officeDocument/2006/relationships/image" Target="../media/image28.jpeg"/><Relationship Id="rId4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0BAA7-0DEC-4566-B387-928D6A06E1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BA730-AFC6-4A6C-B84D-CA97DB404B92}">
      <dgm:prSet phldrT="[Text]" phldr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5BC349-842E-4760-880D-D44E0F73F440}" type="parTrans" cxnId="{73AFB9F5-0675-4398-820E-6BE7E46C47A0}">
      <dgm:prSet/>
      <dgm:spPr/>
      <dgm:t>
        <a:bodyPr/>
        <a:lstStyle/>
        <a:p>
          <a:endParaRPr lang="en-US"/>
        </a:p>
      </dgm:t>
    </dgm:pt>
    <dgm:pt modelId="{E14975EE-ADD0-4FF3-B71F-E29379EB0F4C}" type="sibTrans" cxnId="{73AFB9F5-0675-4398-820E-6BE7E46C47A0}">
      <dgm:prSet/>
      <dgm:spPr/>
      <dgm:t>
        <a:bodyPr/>
        <a:lstStyle/>
        <a:p>
          <a:endParaRPr lang="en-US"/>
        </a:p>
      </dgm:t>
    </dgm:pt>
    <dgm:pt modelId="{99F2972A-608C-4567-AC71-24BB3678945E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 l="405" r="-55"/>
          </a:stretch>
        </a:blipFill>
        <a:ln w="38100">
          <a:solidFill>
            <a:srgbClr val="FFC000"/>
          </a:solidFill>
        </a:ln>
      </dgm:spPr>
      <dgm:t>
        <a:bodyPr/>
        <a:lstStyle/>
        <a:p>
          <a:endParaRPr lang="en-US" dirty="0"/>
        </a:p>
      </dgm:t>
    </dgm:pt>
    <dgm:pt modelId="{44145EF6-D46E-4781-A933-D49B48A774A7}" type="parTrans" cxnId="{B552F200-A319-40B1-A668-742A10755C5A}">
      <dgm:prSet/>
      <dgm:spPr/>
      <dgm:t>
        <a:bodyPr/>
        <a:lstStyle/>
        <a:p>
          <a:endParaRPr lang="en-US"/>
        </a:p>
      </dgm:t>
    </dgm:pt>
    <dgm:pt modelId="{D154ED03-39DD-4649-82AE-0E0550647428}" type="sibTrans" cxnId="{B552F200-A319-40B1-A668-742A10755C5A}">
      <dgm:prSet/>
      <dgm:spPr/>
      <dgm:t>
        <a:bodyPr/>
        <a:lstStyle/>
        <a:p>
          <a:endParaRPr lang="en-US"/>
        </a:p>
      </dgm:t>
    </dgm:pt>
    <dgm:pt modelId="{47352120-280E-4B99-A6EE-4E6956FA94EA}">
      <dgm:prSet phldrT="[Text]" phldr="1"/>
      <dgm:spPr>
        <a:blipFill dpi="0" rotWithShape="0">
          <a:blip xmlns:r="http://schemas.openxmlformats.org/officeDocument/2006/relationships" r:embed="rId2"/>
          <a:srcRect/>
          <a:stretch>
            <a:fillRect l="343" r="2040"/>
          </a:stretch>
        </a:blipFill>
        <a:ln w="38100">
          <a:solidFill>
            <a:srgbClr val="FFC000"/>
          </a:solidFill>
        </a:ln>
      </dgm:spPr>
      <dgm:t>
        <a:bodyPr/>
        <a:lstStyle/>
        <a:p>
          <a:endParaRPr lang="en-US" dirty="0"/>
        </a:p>
      </dgm:t>
    </dgm:pt>
    <dgm:pt modelId="{BEC65BF6-2550-4986-A624-DD1660EB4BE7}" type="parTrans" cxnId="{9E0D3C8B-1545-4F93-9E74-8F2E6425689B}">
      <dgm:prSet/>
      <dgm:spPr/>
      <dgm:t>
        <a:bodyPr/>
        <a:lstStyle/>
        <a:p>
          <a:endParaRPr lang="en-US"/>
        </a:p>
      </dgm:t>
    </dgm:pt>
    <dgm:pt modelId="{F9FC22FD-6178-4114-ACD0-2BCDFC8278F3}" type="sibTrans" cxnId="{9E0D3C8B-1545-4F93-9E74-8F2E6425689B}">
      <dgm:prSet/>
      <dgm:spPr/>
      <dgm:t>
        <a:bodyPr/>
        <a:lstStyle/>
        <a:p>
          <a:endParaRPr lang="en-US"/>
        </a:p>
      </dgm:t>
    </dgm:pt>
    <dgm:pt modelId="{2D984BC1-ED62-45FA-9267-B4E38D787BEE}">
      <dgm:prSet phldrT="[Text]" phldr="1"/>
      <dgm:spPr>
        <a:blipFill dpi="0" rotWithShape="0">
          <a:blip xmlns:r="http://schemas.openxmlformats.org/officeDocument/2006/relationships" r:embed="rId3"/>
          <a:srcRect/>
          <a:stretch>
            <a:fillRect l="1546" r="1514"/>
          </a:stretch>
        </a:blipFill>
        <a:ln w="38100">
          <a:solidFill>
            <a:srgbClr val="FFC000"/>
          </a:solidFill>
        </a:ln>
      </dgm:spPr>
      <dgm:t>
        <a:bodyPr/>
        <a:lstStyle/>
        <a:p>
          <a:endParaRPr lang="en-US" dirty="0"/>
        </a:p>
      </dgm:t>
    </dgm:pt>
    <dgm:pt modelId="{F3519457-59B3-4465-AE2C-89ECBC573AAC}" type="parTrans" cxnId="{E3274883-6570-4ED8-B7AD-2B3D7190565D}">
      <dgm:prSet/>
      <dgm:spPr/>
      <dgm:t>
        <a:bodyPr/>
        <a:lstStyle/>
        <a:p>
          <a:endParaRPr lang="en-US"/>
        </a:p>
      </dgm:t>
    </dgm:pt>
    <dgm:pt modelId="{72688810-0655-4F4E-B70A-49F77F223FC0}" type="sibTrans" cxnId="{E3274883-6570-4ED8-B7AD-2B3D7190565D}">
      <dgm:prSet/>
      <dgm:spPr/>
      <dgm:t>
        <a:bodyPr/>
        <a:lstStyle/>
        <a:p>
          <a:endParaRPr lang="en-US"/>
        </a:p>
      </dgm:t>
    </dgm:pt>
    <dgm:pt modelId="{AE67BA7D-A54B-4063-9118-8A3C66DA3724}">
      <dgm:prSet/>
      <dgm:spPr>
        <a:blipFill dpi="0" rotWithShape="0">
          <a:blip xmlns:r="http://schemas.openxmlformats.org/officeDocument/2006/relationships" r:embed="rId4"/>
          <a:srcRect/>
          <a:stretch>
            <a:fillRect l="-4221" r="-853"/>
          </a:stretch>
        </a:blipFill>
        <a:ln w="3810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A1A8B3A3-82FF-4880-8EB6-80E1259D8407}" type="parTrans" cxnId="{96AFBDF1-5BC3-4406-B296-D17A5F00605F}">
      <dgm:prSet/>
      <dgm:spPr/>
      <dgm:t>
        <a:bodyPr/>
        <a:lstStyle/>
        <a:p>
          <a:endParaRPr lang="en-US"/>
        </a:p>
      </dgm:t>
    </dgm:pt>
    <dgm:pt modelId="{899C214C-43EF-409A-910C-2CAC0652FA9E}" type="sibTrans" cxnId="{96AFBDF1-5BC3-4406-B296-D17A5F00605F}">
      <dgm:prSet/>
      <dgm:spPr/>
      <dgm:t>
        <a:bodyPr/>
        <a:lstStyle/>
        <a:p>
          <a:endParaRPr lang="en-US"/>
        </a:p>
      </dgm:t>
    </dgm:pt>
    <dgm:pt modelId="{FCA36C2E-78D1-4F16-87C0-A315A9283F6D}" type="pres">
      <dgm:prSet presAssocID="{E420BAA7-0DEC-4566-B387-928D6A06E1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75672B-6661-4097-95D8-AA086364FFEB}" type="pres">
      <dgm:prSet presAssocID="{4C7BA730-AFC6-4A6C-B84D-CA97DB404B92}" presName="centerShape" presStyleLbl="node0" presStyleIdx="0" presStyleCnt="1"/>
      <dgm:spPr/>
    </dgm:pt>
    <dgm:pt modelId="{3C62F82B-FAB7-4087-B046-2AA808BAF5DF}" type="pres">
      <dgm:prSet presAssocID="{44145EF6-D46E-4781-A933-D49B48A774A7}" presName="parTrans" presStyleLbl="bgSibTrans2D1" presStyleIdx="0" presStyleCnt="4"/>
      <dgm:spPr/>
    </dgm:pt>
    <dgm:pt modelId="{3482BF77-9750-4D3C-BA48-038128662CDE}" type="pres">
      <dgm:prSet presAssocID="{99F2972A-608C-4567-AC71-24BB3678945E}" presName="node" presStyleLbl="node1" presStyleIdx="0" presStyleCnt="4">
        <dgm:presLayoutVars>
          <dgm:bulletEnabled val="1"/>
        </dgm:presLayoutVars>
      </dgm:prSet>
      <dgm:spPr/>
    </dgm:pt>
    <dgm:pt modelId="{5E54A44B-0DC8-42F4-9662-BA36D561BB58}" type="pres">
      <dgm:prSet presAssocID="{BEC65BF6-2550-4986-A624-DD1660EB4BE7}" presName="parTrans" presStyleLbl="bgSibTrans2D1" presStyleIdx="1" presStyleCnt="4"/>
      <dgm:spPr/>
    </dgm:pt>
    <dgm:pt modelId="{6E0FEA01-8F4F-4E98-AF76-7BCBE7BF4B79}" type="pres">
      <dgm:prSet presAssocID="{47352120-280E-4B99-A6EE-4E6956FA94EA}" presName="node" presStyleLbl="node1" presStyleIdx="1" presStyleCnt="4">
        <dgm:presLayoutVars>
          <dgm:bulletEnabled val="1"/>
        </dgm:presLayoutVars>
      </dgm:prSet>
      <dgm:spPr/>
    </dgm:pt>
    <dgm:pt modelId="{59C50144-CDFE-417C-A3D3-5E6ACB894C5A}" type="pres">
      <dgm:prSet presAssocID="{F3519457-59B3-4465-AE2C-89ECBC573AAC}" presName="parTrans" presStyleLbl="bgSibTrans2D1" presStyleIdx="2" presStyleCnt="4"/>
      <dgm:spPr/>
    </dgm:pt>
    <dgm:pt modelId="{AB035BA6-52BE-4782-A243-ED3348FFCB78}" type="pres">
      <dgm:prSet presAssocID="{2D984BC1-ED62-45FA-9267-B4E38D787BEE}" presName="node" presStyleLbl="node1" presStyleIdx="2" presStyleCnt="4">
        <dgm:presLayoutVars>
          <dgm:bulletEnabled val="1"/>
        </dgm:presLayoutVars>
      </dgm:prSet>
      <dgm:spPr/>
    </dgm:pt>
    <dgm:pt modelId="{FF5CB295-9E54-4944-9160-DAE3F9761068}" type="pres">
      <dgm:prSet presAssocID="{A1A8B3A3-82FF-4880-8EB6-80E1259D8407}" presName="parTrans" presStyleLbl="bgSibTrans2D1" presStyleIdx="3" presStyleCnt="4"/>
      <dgm:spPr/>
    </dgm:pt>
    <dgm:pt modelId="{22C1188A-6D72-4B05-80E5-77487F3D380F}" type="pres">
      <dgm:prSet presAssocID="{AE67BA7D-A54B-4063-9118-8A3C66DA3724}" presName="node" presStyleLbl="node1" presStyleIdx="3" presStyleCnt="4">
        <dgm:presLayoutVars>
          <dgm:bulletEnabled val="1"/>
        </dgm:presLayoutVars>
      </dgm:prSet>
      <dgm:spPr/>
    </dgm:pt>
  </dgm:ptLst>
  <dgm:cxnLst>
    <dgm:cxn modelId="{B552F200-A319-40B1-A668-742A10755C5A}" srcId="{4C7BA730-AFC6-4A6C-B84D-CA97DB404B92}" destId="{99F2972A-608C-4567-AC71-24BB3678945E}" srcOrd="0" destOrd="0" parTransId="{44145EF6-D46E-4781-A933-D49B48A774A7}" sibTransId="{D154ED03-39DD-4649-82AE-0E0550647428}"/>
    <dgm:cxn modelId="{3D4DED3C-50F5-4775-8994-90E281AD7A40}" type="presOf" srcId="{AE67BA7D-A54B-4063-9118-8A3C66DA3724}" destId="{22C1188A-6D72-4B05-80E5-77487F3D380F}" srcOrd="0" destOrd="0" presId="urn:microsoft.com/office/officeart/2005/8/layout/radial4"/>
    <dgm:cxn modelId="{E97DAD5F-0812-49BD-8ACE-31725D9702ED}" type="presOf" srcId="{44145EF6-D46E-4781-A933-D49B48A774A7}" destId="{3C62F82B-FAB7-4087-B046-2AA808BAF5DF}" srcOrd="0" destOrd="0" presId="urn:microsoft.com/office/officeart/2005/8/layout/radial4"/>
    <dgm:cxn modelId="{2AC66264-A76F-40AF-97A9-7BF8B404C530}" type="presOf" srcId="{4C7BA730-AFC6-4A6C-B84D-CA97DB404B92}" destId="{1B75672B-6661-4097-95D8-AA086364FFEB}" srcOrd="0" destOrd="0" presId="urn:microsoft.com/office/officeart/2005/8/layout/radial4"/>
    <dgm:cxn modelId="{F411F548-FB23-447E-96CA-126E96F0BFBE}" type="presOf" srcId="{F3519457-59B3-4465-AE2C-89ECBC573AAC}" destId="{59C50144-CDFE-417C-A3D3-5E6ACB894C5A}" srcOrd="0" destOrd="0" presId="urn:microsoft.com/office/officeart/2005/8/layout/radial4"/>
    <dgm:cxn modelId="{71AF114B-55C2-4DEA-ACED-CA17A9C599BE}" type="presOf" srcId="{A1A8B3A3-82FF-4880-8EB6-80E1259D8407}" destId="{FF5CB295-9E54-4944-9160-DAE3F9761068}" srcOrd="0" destOrd="0" presId="urn:microsoft.com/office/officeart/2005/8/layout/radial4"/>
    <dgm:cxn modelId="{890BEC7D-06C9-42CE-A8FB-0367A802A269}" type="presOf" srcId="{99F2972A-608C-4567-AC71-24BB3678945E}" destId="{3482BF77-9750-4D3C-BA48-038128662CDE}" srcOrd="0" destOrd="0" presId="urn:microsoft.com/office/officeart/2005/8/layout/radial4"/>
    <dgm:cxn modelId="{E3274883-6570-4ED8-B7AD-2B3D7190565D}" srcId="{4C7BA730-AFC6-4A6C-B84D-CA97DB404B92}" destId="{2D984BC1-ED62-45FA-9267-B4E38D787BEE}" srcOrd="2" destOrd="0" parTransId="{F3519457-59B3-4465-AE2C-89ECBC573AAC}" sibTransId="{72688810-0655-4F4E-B70A-49F77F223FC0}"/>
    <dgm:cxn modelId="{EEB15688-DCF8-4056-883A-D1600FAB4452}" type="presOf" srcId="{E420BAA7-0DEC-4566-B387-928D6A06E141}" destId="{FCA36C2E-78D1-4F16-87C0-A315A9283F6D}" srcOrd="0" destOrd="0" presId="urn:microsoft.com/office/officeart/2005/8/layout/radial4"/>
    <dgm:cxn modelId="{9E0D3C8B-1545-4F93-9E74-8F2E6425689B}" srcId="{4C7BA730-AFC6-4A6C-B84D-CA97DB404B92}" destId="{47352120-280E-4B99-A6EE-4E6956FA94EA}" srcOrd="1" destOrd="0" parTransId="{BEC65BF6-2550-4986-A624-DD1660EB4BE7}" sibTransId="{F9FC22FD-6178-4114-ACD0-2BCDFC8278F3}"/>
    <dgm:cxn modelId="{D4AFD3C2-9510-4603-8617-C9BFB3368ADB}" type="presOf" srcId="{47352120-280E-4B99-A6EE-4E6956FA94EA}" destId="{6E0FEA01-8F4F-4E98-AF76-7BCBE7BF4B79}" srcOrd="0" destOrd="0" presId="urn:microsoft.com/office/officeart/2005/8/layout/radial4"/>
    <dgm:cxn modelId="{2D3A66CF-D73C-4561-AEF0-695A831829AF}" type="presOf" srcId="{2D984BC1-ED62-45FA-9267-B4E38D787BEE}" destId="{AB035BA6-52BE-4782-A243-ED3348FFCB78}" srcOrd="0" destOrd="0" presId="urn:microsoft.com/office/officeart/2005/8/layout/radial4"/>
    <dgm:cxn modelId="{4543DCE4-2810-4B67-B592-4847B759CD01}" type="presOf" srcId="{BEC65BF6-2550-4986-A624-DD1660EB4BE7}" destId="{5E54A44B-0DC8-42F4-9662-BA36D561BB58}" srcOrd="0" destOrd="0" presId="urn:microsoft.com/office/officeart/2005/8/layout/radial4"/>
    <dgm:cxn modelId="{96AFBDF1-5BC3-4406-B296-D17A5F00605F}" srcId="{4C7BA730-AFC6-4A6C-B84D-CA97DB404B92}" destId="{AE67BA7D-A54B-4063-9118-8A3C66DA3724}" srcOrd="3" destOrd="0" parTransId="{A1A8B3A3-82FF-4880-8EB6-80E1259D8407}" sibTransId="{899C214C-43EF-409A-910C-2CAC0652FA9E}"/>
    <dgm:cxn modelId="{73AFB9F5-0675-4398-820E-6BE7E46C47A0}" srcId="{E420BAA7-0DEC-4566-B387-928D6A06E141}" destId="{4C7BA730-AFC6-4A6C-B84D-CA97DB404B92}" srcOrd="0" destOrd="0" parTransId="{055BC349-842E-4760-880D-D44E0F73F440}" sibTransId="{E14975EE-ADD0-4FF3-B71F-E29379EB0F4C}"/>
    <dgm:cxn modelId="{B4B6406D-0ECB-4CBA-A247-C26BB81B7B69}" type="presParOf" srcId="{FCA36C2E-78D1-4F16-87C0-A315A9283F6D}" destId="{1B75672B-6661-4097-95D8-AA086364FFEB}" srcOrd="0" destOrd="0" presId="urn:microsoft.com/office/officeart/2005/8/layout/radial4"/>
    <dgm:cxn modelId="{8D5C847A-5842-4C2A-8DAC-5D37A2D7CF07}" type="presParOf" srcId="{FCA36C2E-78D1-4F16-87C0-A315A9283F6D}" destId="{3C62F82B-FAB7-4087-B046-2AA808BAF5DF}" srcOrd="1" destOrd="0" presId="urn:microsoft.com/office/officeart/2005/8/layout/radial4"/>
    <dgm:cxn modelId="{DEB567F5-41C0-48F2-BD5E-247EBF61D2A9}" type="presParOf" srcId="{FCA36C2E-78D1-4F16-87C0-A315A9283F6D}" destId="{3482BF77-9750-4D3C-BA48-038128662CDE}" srcOrd="2" destOrd="0" presId="urn:microsoft.com/office/officeart/2005/8/layout/radial4"/>
    <dgm:cxn modelId="{247BAAE2-D3C5-48A5-B84E-7D3D90852EB4}" type="presParOf" srcId="{FCA36C2E-78D1-4F16-87C0-A315A9283F6D}" destId="{5E54A44B-0DC8-42F4-9662-BA36D561BB58}" srcOrd="3" destOrd="0" presId="urn:microsoft.com/office/officeart/2005/8/layout/radial4"/>
    <dgm:cxn modelId="{4E2EEF91-A241-4616-8CB2-A07C6D392A45}" type="presParOf" srcId="{FCA36C2E-78D1-4F16-87C0-A315A9283F6D}" destId="{6E0FEA01-8F4F-4E98-AF76-7BCBE7BF4B79}" srcOrd="4" destOrd="0" presId="urn:microsoft.com/office/officeart/2005/8/layout/radial4"/>
    <dgm:cxn modelId="{8B7A19EC-A770-4642-8910-BFBFA1032003}" type="presParOf" srcId="{FCA36C2E-78D1-4F16-87C0-A315A9283F6D}" destId="{59C50144-CDFE-417C-A3D3-5E6ACB894C5A}" srcOrd="5" destOrd="0" presId="urn:microsoft.com/office/officeart/2005/8/layout/radial4"/>
    <dgm:cxn modelId="{73EC4824-1C42-4EA9-8E8D-6B1AD90F9A1D}" type="presParOf" srcId="{FCA36C2E-78D1-4F16-87C0-A315A9283F6D}" destId="{AB035BA6-52BE-4782-A243-ED3348FFCB78}" srcOrd="6" destOrd="0" presId="urn:microsoft.com/office/officeart/2005/8/layout/radial4"/>
    <dgm:cxn modelId="{18935587-A826-4CA2-B5EA-607ED67452EE}" type="presParOf" srcId="{FCA36C2E-78D1-4F16-87C0-A315A9283F6D}" destId="{FF5CB295-9E54-4944-9160-DAE3F9761068}" srcOrd="7" destOrd="0" presId="urn:microsoft.com/office/officeart/2005/8/layout/radial4"/>
    <dgm:cxn modelId="{62C4974A-77FA-475D-84A0-0905D3E9889A}" type="presParOf" srcId="{FCA36C2E-78D1-4F16-87C0-A315A9283F6D}" destId="{22C1188A-6D72-4B05-80E5-77487F3D380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560A9-A446-478D-BF2C-B8654E06B5C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1FA9CF-825B-4CDE-8DC2-A229533ABB19}">
      <dgm:prSet phldrT="[Text]" phldr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798DEF93-F503-4591-B534-E2F80AD31E1A}" type="parTrans" cxnId="{446F0C89-DD7E-4EA5-9DE9-27766F47F661}">
      <dgm:prSet/>
      <dgm:spPr/>
      <dgm:t>
        <a:bodyPr/>
        <a:lstStyle/>
        <a:p>
          <a:endParaRPr lang="en-US"/>
        </a:p>
      </dgm:t>
    </dgm:pt>
    <dgm:pt modelId="{43FA7973-CCCF-4AF0-9D71-5ED3CE9A6E72}" type="sibTrans" cxnId="{446F0C89-DD7E-4EA5-9DE9-27766F47F661}">
      <dgm:prSet/>
      <dgm:spPr/>
      <dgm:t>
        <a:bodyPr/>
        <a:lstStyle/>
        <a:p>
          <a:endParaRPr lang="en-US"/>
        </a:p>
      </dgm:t>
    </dgm:pt>
    <dgm:pt modelId="{1C315516-1E3D-408A-81D1-CB34223BC690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 r="916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889DB03E-E191-4F83-B46A-1A283B55620C}" type="parTrans" cxnId="{4AD1157A-C231-4B9C-8D55-DAE0FAFD389F}">
      <dgm:prSet/>
      <dgm:spPr/>
      <dgm:t>
        <a:bodyPr/>
        <a:lstStyle/>
        <a:p>
          <a:endParaRPr lang="en-US"/>
        </a:p>
      </dgm:t>
    </dgm:pt>
    <dgm:pt modelId="{9D976DBB-993D-49E6-9C83-D4B5050A7AF8}" type="sibTrans" cxnId="{4AD1157A-C231-4B9C-8D55-DAE0FAFD389F}">
      <dgm:prSet/>
      <dgm:spPr/>
      <dgm:t>
        <a:bodyPr/>
        <a:lstStyle/>
        <a:p>
          <a:endParaRPr lang="en-US"/>
        </a:p>
      </dgm:t>
    </dgm:pt>
    <dgm:pt modelId="{F981790B-4A16-4DE7-BA88-D4E84E76A4E9}">
      <dgm:prSet phldrT="[Text]" phldr="1"/>
      <dgm:spPr>
        <a:blipFill dpi="0" rotWithShape="0">
          <a:blip xmlns:r="http://schemas.openxmlformats.org/officeDocument/2006/relationships" r:embed="rId2"/>
          <a:srcRect/>
          <a:stretch>
            <a:fillRect l="1384" r="36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14988813-A1EE-44AE-B601-76452C550BF3}" type="parTrans" cxnId="{5EEF94CB-8107-4D5F-9B29-1F4DD931E890}">
      <dgm:prSet/>
      <dgm:spPr/>
      <dgm:t>
        <a:bodyPr/>
        <a:lstStyle/>
        <a:p>
          <a:endParaRPr lang="en-US"/>
        </a:p>
      </dgm:t>
    </dgm:pt>
    <dgm:pt modelId="{27031445-6582-44B1-9ACB-81F05A684526}" type="sibTrans" cxnId="{5EEF94CB-8107-4D5F-9B29-1F4DD931E890}">
      <dgm:prSet/>
      <dgm:spPr/>
      <dgm:t>
        <a:bodyPr/>
        <a:lstStyle/>
        <a:p>
          <a:endParaRPr lang="en-US"/>
        </a:p>
      </dgm:t>
    </dgm:pt>
    <dgm:pt modelId="{9BA2F634-683A-4FB7-81F3-3D5BC71398AD}">
      <dgm:prSet phldrT="[Text]" phldr="1"/>
      <dgm:spPr>
        <a:blipFill dpi="0" rotWithShape="0">
          <a:blip xmlns:r="http://schemas.openxmlformats.org/officeDocument/2006/relationships" r:embed="rId3"/>
          <a:srcRect/>
          <a:stretch>
            <a:fillRect l="25" r="62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A36281D0-81A5-41EB-AF93-46D859A05617}" type="parTrans" cxnId="{DF658719-3DC6-4FC6-B748-D53D48FFCCCB}">
      <dgm:prSet/>
      <dgm:spPr/>
      <dgm:t>
        <a:bodyPr/>
        <a:lstStyle/>
        <a:p>
          <a:endParaRPr lang="en-US"/>
        </a:p>
      </dgm:t>
    </dgm:pt>
    <dgm:pt modelId="{1FA5AFDF-3106-4DD5-B339-FB1D5B938746}" type="sibTrans" cxnId="{DF658719-3DC6-4FC6-B748-D53D48FFCCCB}">
      <dgm:prSet/>
      <dgm:spPr/>
      <dgm:t>
        <a:bodyPr/>
        <a:lstStyle/>
        <a:p>
          <a:endParaRPr lang="en-US"/>
        </a:p>
      </dgm:t>
    </dgm:pt>
    <dgm:pt modelId="{F33A6BC0-D093-4108-A74D-D55F31724AEA}">
      <dgm:prSet/>
      <dgm:spPr/>
    </dgm:pt>
    <dgm:pt modelId="{2EEFC9AD-0B98-4CCB-8EE1-2188BA9840C1}" type="parTrans" cxnId="{353964F4-5862-4934-8CC3-1ADCC152D666}">
      <dgm:prSet/>
      <dgm:spPr/>
      <dgm:t>
        <a:bodyPr/>
        <a:lstStyle/>
        <a:p>
          <a:endParaRPr lang="en-US"/>
        </a:p>
      </dgm:t>
    </dgm:pt>
    <dgm:pt modelId="{FB00F36F-769C-469A-8A6E-AFB870437A5D}" type="sibTrans" cxnId="{353964F4-5862-4934-8CC3-1ADCC152D666}">
      <dgm:prSet/>
      <dgm:spPr/>
      <dgm:t>
        <a:bodyPr/>
        <a:lstStyle/>
        <a:p>
          <a:endParaRPr lang="en-US"/>
        </a:p>
      </dgm:t>
    </dgm:pt>
    <dgm:pt modelId="{6EB876C3-F2D8-4005-B782-EC8FA457C7A9}" type="pres">
      <dgm:prSet presAssocID="{410560A9-A446-478D-BF2C-B8654E06B5C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1C68A4-FA45-4CB0-9301-94D646A3D21B}" type="pres">
      <dgm:prSet presAssocID="{CE1FA9CF-825B-4CDE-8DC2-A229533ABB19}" presName="centerShape" presStyleLbl="node0" presStyleIdx="0" presStyleCnt="1" custLinFactNeighborX="210" custLinFactNeighborY="633"/>
      <dgm:spPr/>
    </dgm:pt>
    <dgm:pt modelId="{39CBA303-DA7A-40AB-A3C5-A3A38A0C3E5B}" type="pres">
      <dgm:prSet presAssocID="{889DB03E-E191-4F83-B46A-1A283B55620C}" presName="parTrans" presStyleLbl="bgSibTrans2D1" presStyleIdx="0" presStyleCnt="3"/>
      <dgm:spPr/>
    </dgm:pt>
    <dgm:pt modelId="{F67A9640-255E-4B90-87A1-B1CF587C3C66}" type="pres">
      <dgm:prSet presAssocID="{1C315516-1E3D-408A-81D1-CB34223BC690}" presName="node" presStyleLbl="node1" presStyleIdx="0" presStyleCnt="3" custScaleX="131494" custScaleY="124618" custRadScaleRad="118446" custRadScaleInc="-10900">
        <dgm:presLayoutVars>
          <dgm:bulletEnabled val="1"/>
        </dgm:presLayoutVars>
      </dgm:prSet>
      <dgm:spPr/>
    </dgm:pt>
    <dgm:pt modelId="{07C7C538-2A97-4897-8F90-C319F709F5F5}" type="pres">
      <dgm:prSet presAssocID="{14988813-A1EE-44AE-B601-76452C550BF3}" presName="parTrans" presStyleLbl="bgSibTrans2D1" presStyleIdx="1" presStyleCnt="3"/>
      <dgm:spPr/>
    </dgm:pt>
    <dgm:pt modelId="{D82F8CDE-D86C-43CB-B3FC-E79D9126354B}" type="pres">
      <dgm:prSet presAssocID="{F981790B-4A16-4DE7-BA88-D4E84E76A4E9}" presName="node" presStyleLbl="node1" presStyleIdx="1" presStyleCnt="3" custScaleX="131494" custScaleY="124618">
        <dgm:presLayoutVars>
          <dgm:bulletEnabled val="1"/>
        </dgm:presLayoutVars>
      </dgm:prSet>
      <dgm:spPr/>
    </dgm:pt>
    <dgm:pt modelId="{83722ACA-DFBA-418A-8491-806BCEF2B87B}" type="pres">
      <dgm:prSet presAssocID="{A36281D0-81A5-41EB-AF93-46D859A05617}" presName="parTrans" presStyleLbl="bgSibTrans2D1" presStyleIdx="2" presStyleCnt="3"/>
      <dgm:spPr/>
    </dgm:pt>
    <dgm:pt modelId="{B23DBBA4-124C-4033-8888-8AAAB6E30244}" type="pres">
      <dgm:prSet presAssocID="{9BA2F634-683A-4FB7-81F3-3D5BC71398AD}" presName="node" presStyleLbl="node1" presStyleIdx="2" presStyleCnt="3" custScaleX="131494" custScaleY="124618" custRadScaleRad="120545" custRadScaleInc="10864">
        <dgm:presLayoutVars>
          <dgm:bulletEnabled val="1"/>
        </dgm:presLayoutVars>
      </dgm:prSet>
      <dgm:spPr/>
    </dgm:pt>
  </dgm:ptLst>
  <dgm:cxnLst>
    <dgm:cxn modelId="{DF658719-3DC6-4FC6-B748-D53D48FFCCCB}" srcId="{CE1FA9CF-825B-4CDE-8DC2-A229533ABB19}" destId="{9BA2F634-683A-4FB7-81F3-3D5BC71398AD}" srcOrd="2" destOrd="0" parTransId="{A36281D0-81A5-41EB-AF93-46D859A05617}" sibTransId="{1FA5AFDF-3106-4DD5-B339-FB1D5B938746}"/>
    <dgm:cxn modelId="{F2CD8C3D-1392-4A93-A2D7-82708DBCCC04}" type="presOf" srcId="{1C315516-1E3D-408A-81D1-CB34223BC690}" destId="{F67A9640-255E-4B90-87A1-B1CF587C3C66}" srcOrd="0" destOrd="0" presId="urn:microsoft.com/office/officeart/2005/8/layout/radial4"/>
    <dgm:cxn modelId="{FED5724E-1E23-49A5-8ADD-3120E0F717F5}" type="presOf" srcId="{14988813-A1EE-44AE-B601-76452C550BF3}" destId="{07C7C538-2A97-4897-8F90-C319F709F5F5}" srcOrd="0" destOrd="0" presId="urn:microsoft.com/office/officeart/2005/8/layout/radial4"/>
    <dgm:cxn modelId="{4AD1157A-C231-4B9C-8D55-DAE0FAFD389F}" srcId="{CE1FA9CF-825B-4CDE-8DC2-A229533ABB19}" destId="{1C315516-1E3D-408A-81D1-CB34223BC690}" srcOrd="0" destOrd="0" parTransId="{889DB03E-E191-4F83-B46A-1A283B55620C}" sibTransId="{9D976DBB-993D-49E6-9C83-D4B5050A7AF8}"/>
    <dgm:cxn modelId="{FC0D237A-46C5-4A55-98FA-C7CDD5B12AF1}" type="presOf" srcId="{F981790B-4A16-4DE7-BA88-D4E84E76A4E9}" destId="{D82F8CDE-D86C-43CB-B3FC-E79D9126354B}" srcOrd="0" destOrd="0" presId="urn:microsoft.com/office/officeart/2005/8/layout/radial4"/>
    <dgm:cxn modelId="{761A5E88-E440-493F-AFA4-CB826851FB98}" type="presOf" srcId="{A36281D0-81A5-41EB-AF93-46D859A05617}" destId="{83722ACA-DFBA-418A-8491-806BCEF2B87B}" srcOrd="0" destOrd="0" presId="urn:microsoft.com/office/officeart/2005/8/layout/radial4"/>
    <dgm:cxn modelId="{446F0C89-DD7E-4EA5-9DE9-27766F47F661}" srcId="{410560A9-A446-478D-BF2C-B8654E06B5CF}" destId="{CE1FA9CF-825B-4CDE-8DC2-A229533ABB19}" srcOrd="0" destOrd="0" parTransId="{798DEF93-F503-4591-B534-E2F80AD31E1A}" sibTransId="{43FA7973-CCCF-4AF0-9D71-5ED3CE9A6E72}"/>
    <dgm:cxn modelId="{02272893-42F6-4CF7-AAE0-B4D0916C3079}" type="presOf" srcId="{889DB03E-E191-4F83-B46A-1A283B55620C}" destId="{39CBA303-DA7A-40AB-A3C5-A3A38A0C3E5B}" srcOrd="0" destOrd="0" presId="urn:microsoft.com/office/officeart/2005/8/layout/radial4"/>
    <dgm:cxn modelId="{36820EC8-00CB-4D98-951A-FE14BB90C74C}" type="presOf" srcId="{CE1FA9CF-825B-4CDE-8DC2-A229533ABB19}" destId="{D01C68A4-FA45-4CB0-9301-94D646A3D21B}" srcOrd="0" destOrd="0" presId="urn:microsoft.com/office/officeart/2005/8/layout/radial4"/>
    <dgm:cxn modelId="{5EEF94CB-8107-4D5F-9B29-1F4DD931E890}" srcId="{CE1FA9CF-825B-4CDE-8DC2-A229533ABB19}" destId="{F981790B-4A16-4DE7-BA88-D4E84E76A4E9}" srcOrd="1" destOrd="0" parTransId="{14988813-A1EE-44AE-B601-76452C550BF3}" sibTransId="{27031445-6582-44B1-9ACB-81F05A684526}"/>
    <dgm:cxn modelId="{2D237DE0-A398-4459-BD27-AECAC6B7F9A0}" type="presOf" srcId="{9BA2F634-683A-4FB7-81F3-3D5BC71398AD}" destId="{B23DBBA4-124C-4033-8888-8AAAB6E30244}" srcOrd="0" destOrd="0" presId="urn:microsoft.com/office/officeart/2005/8/layout/radial4"/>
    <dgm:cxn modelId="{52FFB0E4-6D58-4612-BE7E-CE9E46B3514F}" type="presOf" srcId="{410560A9-A446-478D-BF2C-B8654E06B5CF}" destId="{6EB876C3-F2D8-4005-B782-EC8FA457C7A9}" srcOrd="0" destOrd="0" presId="urn:microsoft.com/office/officeart/2005/8/layout/radial4"/>
    <dgm:cxn modelId="{353964F4-5862-4934-8CC3-1ADCC152D666}" srcId="{410560A9-A446-478D-BF2C-B8654E06B5CF}" destId="{F33A6BC0-D093-4108-A74D-D55F31724AEA}" srcOrd="1" destOrd="0" parTransId="{2EEFC9AD-0B98-4CCB-8EE1-2188BA9840C1}" sibTransId="{FB00F36F-769C-469A-8A6E-AFB870437A5D}"/>
    <dgm:cxn modelId="{AAF18468-2BF4-4A0A-BE59-2CAC6190F2B9}" type="presParOf" srcId="{6EB876C3-F2D8-4005-B782-EC8FA457C7A9}" destId="{D01C68A4-FA45-4CB0-9301-94D646A3D21B}" srcOrd="0" destOrd="0" presId="urn:microsoft.com/office/officeart/2005/8/layout/radial4"/>
    <dgm:cxn modelId="{5DFA4544-6354-4B1D-9675-711358CBDB98}" type="presParOf" srcId="{6EB876C3-F2D8-4005-B782-EC8FA457C7A9}" destId="{39CBA303-DA7A-40AB-A3C5-A3A38A0C3E5B}" srcOrd="1" destOrd="0" presId="urn:microsoft.com/office/officeart/2005/8/layout/radial4"/>
    <dgm:cxn modelId="{FA470A3D-E05D-4644-8F9D-0696685C0985}" type="presParOf" srcId="{6EB876C3-F2D8-4005-B782-EC8FA457C7A9}" destId="{F67A9640-255E-4B90-87A1-B1CF587C3C66}" srcOrd="2" destOrd="0" presId="urn:microsoft.com/office/officeart/2005/8/layout/radial4"/>
    <dgm:cxn modelId="{4E5D9C6F-9FF4-45D3-95AE-EF3F243BB34C}" type="presParOf" srcId="{6EB876C3-F2D8-4005-B782-EC8FA457C7A9}" destId="{07C7C538-2A97-4897-8F90-C319F709F5F5}" srcOrd="3" destOrd="0" presId="urn:microsoft.com/office/officeart/2005/8/layout/radial4"/>
    <dgm:cxn modelId="{4FC7EC02-B348-4CBD-ADB0-DC09D46F751E}" type="presParOf" srcId="{6EB876C3-F2D8-4005-B782-EC8FA457C7A9}" destId="{D82F8CDE-D86C-43CB-B3FC-E79D9126354B}" srcOrd="4" destOrd="0" presId="urn:microsoft.com/office/officeart/2005/8/layout/radial4"/>
    <dgm:cxn modelId="{5CB9B443-D850-42A5-BDAE-E940AE27B1E3}" type="presParOf" srcId="{6EB876C3-F2D8-4005-B782-EC8FA457C7A9}" destId="{83722ACA-DFBA-418A-8491-806BCEF2B87B}" srcOrd="5" destOrd="0" presId="urn:microsoft.com/office/officeart/2005/8/layout/radial4"/>
    <dgm:cxn modelId="{3581802D-7D7D-4A63-BA11-4D67485F99A2}" type="presParOf" srcId="{6EB876C3-F2D8-4005-B782-EC8FA457C7A9}" destId="{B23DBBA4-124C-4033-8888-8AAAB6E3024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2F7B3-4359-4C92-9A35-86F27365EB03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0FA1EF-B49D-4F1C-A883-FF7468EDF2C3}">
      <dgm:prSet phldrT="[Text]" phldr="1"/>
      <dgm:spPr/>
      <dgm:t>
        <a:bodyPr/>
        <a:lstStyle/>
        <a:p>
          <a:endParaRPr lang="en-US"/>
        </a:p>
      </dgm:t>
    </dgm:pt>
    <dgm:pt modelId="{CE250127-9FF6-4150-9904-2257DD561478}" type="parTrans" cxnId="{F92FA481-CD6F-4BBD-8D12-AF5A2565B880}">
      <dgm:prSet/>
      <dgm:spPr/>
      <dgm:t>
        <a:bodyPr/>
        <a:lstStyle/>
        <a:p>
          <a:endParaRPr lang="en-US"/>
        </a:p>
      </dgm:t>
    </dgm:pt>
    <dgm:pt modelId="{7B2FCEC3-C2AD-4542-B4A3-79790EA7C624}" type="sibTrans" cxnId="{F92FA481-CD6F-4BBD-8D12-AF5A2565B880}">
      <dgm:prSet/>
      <dgm:spPr/>
      <dgm:t>
        <a:bodyPr/>
        <a:lstStyle/>
        <a:p>
          <a:endParaRPr lang="en-US"/>
        </a:p>
      </dgm:t>
    </dgm:pt>
    <dgm:pt modelId="{4028E0AA-FAD8-4A34-A9E7-2515D69BB707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 l="936" r="-48"/>
          </a:stretch>
        </a:blipFill>
      </dgm:spPr>
      <dgm:t>
        <a:bodyPr/>
        <a:lstStyle/>
        <a:p>
          <a:endParaRPr lang="en-US"/>
        </a:p>
      </dgm:t>
    </dgm:pt>
    <dgm:pt modelId="{FC03AA9C-2853-483B-986C-43AA0D62FAD0}" type="parTrans" cxnId="{B44ED94C-08BE-4EF4-A07B-BECE2F2C5FB9}">
      <dgm:prSet/>
      <dgm:spPr/>
      <dgm:t>
        <a:bodyPr/>
        <a:lstStyle/>
        <a:p>
          <a:endParaRPr lang="en-US"/>
        </a:p>
      </dgm:t>
    </dgm:pt>
    <dgm:pt modelId="{9C1A4E82-AF85-437D-B2E3-FF625D5198F5}" type="sibTrans" cxnId="{B44ED94C-08BE-4EF4-A07B-BECE2F2C5FB9}">
      <dgm:prSet/>
      <dgm:spPr/>
      <dgm:t>
        <a:bodyPr/>
        <a:lstStyle/>
        <a:p>
          <a:endParaRPr lang="en-US"/>
        </a:p>
      </dgm:t>
    </dgm:pt>
    <dgm:pt modelId="{A7930D6C-B7BC-4239-9B22-4A011AE82B3F}">
      <dgm:prSet phldrT="[Text]" phldr="1"/>
      <dgm:spPr>
        <a:blipFill dpi="0" rotWithShape="0">
          <a:blip xmlns:r="http://schemas.openxmlformats.org/officeDocument/2006/relationships" r:embed="rId2"/>
          <a:srcRect/>
          <a:stretch>
            <a:fillRect l="-702" r="-530"/>
          </a:stretch>
        </a:blipFill>
      </dgm:spPr>
      <dgm:t>
        <a:bodyPr/>
        <a:lstStyle/>
        <a:p>
          <a:endParaRPr lang="en-US" dirty="0"/>
        </a:p>
      </dgm:t>
    </dgm:pt>
    <dgm:pt modelId="{0D45EB51-3254-4ECD-A539-5BE838C1C36A}" type="parTrans" cxnId="{CFB8F62E-674C-4B3B-9D28-99AEE4901DE7}">
      <dgm:prSet/>
      <dgm:spPr/>
      <dgm:t>
        <a:bodyPr/>
        <a:lstStyle/>
        <a:p>
          <a:endParaRPr lang="en-US"/>
        </a:p>
      </dgm:t>
    </dgm:pt>
    <dgm:pt modelId="{888E6474-6788-41C7-BE5C-9339B5EFCDF5}" type="sibTrans" cxnId="{CFB8F62E-674C-4B3B-9D28-99AEE4901DE7}">
      <dgm:prSet/>
      <dgm:spPr/>
      <dgm:t>
        <a:bodyPr/>
        <a:lstStyle/>
        <a:p>
          <a:endParaRPr lang="en-US"/>
        </a:p>
      </dgm:t>
    </dgm:pt>
    <dgm:pt modelId="{5B3F4EDC-DA61-421C-ACCF-FCB3D455C17D}">
      <dgm:prSet phldrT="[Text]" phldr="1"/>
      <dgm:spPr>
        <a:blipFill dpi="0" rotWithShape="0">
          <a:blip xmlns:r="http://schemas.openxmlformats.org/officeDocument/2006/relationships" r:embed="rId3"/>
          <a:srcRect/>
          <a:stretch>
            <a:fillRect l="-2" r="-94"/>
          </a:stretch>
        </a:blipFill>
      </dgm:spPr>
      <dgm:t>
        <a:bodyPr/>
        <a:lstStyle/>
        <a:p>
          <a:endParaRPr lang="en-US" dirty="0"/>
        </a:p>
      </dgm:t>
    </dgm:pt>
    <dgm:pt modelId="{B012B4B2-5216-48E5-B30C-4FC4137CD72E}" type="parTrans" cxnId="{A1933C33-CB8C-4624-9ED0-97AC508F15D5}">
      <dgm:prSet/>
      <dgm:spPr/>
      <dgm:t>
        <a:bodyPr/>
        <a:lstStyle/>
        <a:p>
          <a:endParaRPr lang="en-US"/>
        </a:p>
      </dgm:t>
    </dgm:pt>
    <dgm:pt modelId="{B3797E21-8A79-40D5-BF53-366EC4A99483}" type="sibTrans" cxnId="{A1933C33-CB8C-4624-9ED0-97AC508F15D5}">
      <dgm:prSet/>
      <dgm:spPr/>
      <dgm:t>
        <a:bodyPr/>
        <a:lstStyle/>
        <a:p>
          <a:endParaRPr lang="en-US"/>
        </a:p>
      </dgm:t>
    </dgm:pt>
    <dgm:pt modelId="{B2A5B76E-0B21-4F5E-9996-D1F18EBE63CF}">
      <dgm:prSet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E0445A-7EC1-4697-AF60-CD89F9ACCF78}" type="parTrans" cxnId="{9227D86E-3838-4237-8457-1B314377B91E}">
      <dgm:prSet/>
      <dgm:spPr/>
      <dgm:t>
        <a:bodyPr/>
        <a:lstStyle/>
        <a:p>
          <a:endParaRPr lang="en-US"/>
        </a:p>
      </dgm:t>
    </dgm:pt>
    <dgm:pt modelId="{AE716714-DF56-4919-9FB2-4B3A6EE749D4}" type="sibTrans" cxnId="{9227D86E-3838-4237-8457-1B314377B91E}">
      <dgm:prSet/>
      <dgm:spPr/>
      <dgm:t>
        <a:bodyPr/>
        <a:lstStyle/>
        <a:p>
          <a:endParaRPr lang="en-US"/>
        </a:p>
      </dgm:t>
    </dgm:pt>
    <dgm:pt modelId="{05FC6F0E-7ED9-425C-A464-F271ACFFA20E}" type="pres">
      <dgm:prSet presAssocID="{5042F7B3-4359-4C92-9A35-86F27365EB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A702F5-1A95-4421-A8E7-840F2E28AAC2}" type="pres">
      <dgm:prSet presAssocID="{A90FA1EF-B49D-4F1C-A883-FF7468EDF2C3}" presName="singleCycle" presStyleCnt="0"/>
      <dgm:spPr/>
    </dgm:pt>
    <dgm:pt modelId="{2D36C45E-5CC9-4C0B-AD69-47F3103C92F4}" type="pres">
      <dgm:prSet presAssocID="{A90FA1EF-B49D-4F1C-A883-FF7468EDF2C3}" presName="singleCenter" presStyleLbl="node1" presStyleIdx="0" presStyleCnt="5" custScaleX="175314" custScaleY="124179" custLinFactNeighborX="-314" custLinFactNeighborY="0">
        <dgm:presLayoutVars>
          <dgm:chMax val="7"/>
          <dgm:chPref val="7"/>
        </dgm:presLayoutVars>
      </dgm:prSet>
      <dgm:spPr/>
    </dgm:pt>
    <dgm:pt modelId="{EF916033-8846-42EC-8C72-E10B5EC3D0AB}" type="pres">
      <dgm:prSet presAssocID="{FC03AA9C-2853-483B-986C-43AA0D62FAD0}" presName="Name56" presStyleLbl="parChTrans1D2" presStyleIdx="0" presStyleCnt="4"/>
      <dgm:spPr/>
    </dgm:pt>
    <dgm:pt modelId="{1F2C53B2-199C-44B7-831B-C249C5842ABB}" type="pres">
      <dgm:prSet presAssocID="{4028E0AA-FAD8-4A34-A9E7-2515D69BB707}" presName="text0" presStyleLbl="node1" presStyleIdx="1" presStyleCnt="5" custScaleX="219278" custScaleY="160324">
        <dgm:presLayoutVars>
          <dgm:bulletEnabled val="1"/>
        </dgm:presLayoutVars>
      </dgm:prSet>
      <dgm:spPr/>
    </dgm:pt>
    <dgm:pt modelId="{B4F154E0-936E-49A0-BFB6-B08531FD4EE7}" type="pres">
      <dgm:prSet presAssocID="{0D45EB51-3254-4ECD-A539-5BE838C1C36A}" presName="Name56" presStyleLbl="parChTrans1D2" presStyleIdx="1" presStyleCnt="4"/>
      <dgm:spPr/>
    </dgm:pt>
    <dgm:pt modelId="{9DE93E27-382C-4D62-8AC3-A93E592F71DB}" type="pres">
      <dgm:prSet presAssocID="{A7930D6C-B7BC-4239-9B22-4A011AE82B3F}" presName="text0" presStyleLbl="node1" presStyleIdx="2" presStyleCnt="5" custScaleX="219278" custScaleY="160324" custRadScaleRad="156497" custRadScaleInc="2587">
        <dgm:presLayoutVars>
          <dgm:bulletEnabled val="1"/>
        </dgm:presLayoutVars>
      </dgm:prSet>
      <dgm:spPr/>
    </dgm:pt>
    <dgm:pt modelId="{F597FBEB-5770-44A3-9A15-D1D44712AF6E}" type="pres">
      <dgm:prSet presAssocID="{61E0445A-7EC1-4697-AF60-CD89F9ACCF78}" presName="Name56" presStyleLbl="parChTrans1D2" presStyleIdx="2" presStyleCnt="4"/>
      <dgm:spPr/>
    </dgm:pt>
    <dgm:pt modelId="{2AFF5291-BC33-435B-A96D-9DB985F8D39E}" type="pres">
      <dgm:prSet presAssocID="{B2A5B76E-0B21-4F5E-9996-D1F18EBE63CF}" presName="text0" presStyleLbl="node1" presStyleIdx="3" presStyleCnt="5" custScaleX="219278" custScaleY="160324">
        <dgm:presLayoutVars>
          <dgm:bulletEnabled val="1"/>
        </dgm:presLayoutVars>
      </dgm:prSet>
      <dgm:spPr/>
    </dgm:pt>
    <dgm:pt modelId="{69CDA822-2B76-4B29-B0F3-03D3624E2258}" type="pres">
      <dgm:prSet presAssocID="{B012B4B2-5216-48E5-B30C-4FC4137CD72E}" presName="Name56" presStyleLbl="parChTrans1D2" presStyleIdx="3" presStyleCnt="4"/>
      <dgm:spPr/>
    </dgm:pt>
    <dgm:pt modelId="{90C51BDB-9B83-45E8-8BDB-347AFE20E67C}" type="pres">
      <dgm:prSet presAssocID="{5B3F4EDC-DA61-421C-ACCF-FCB3D455C17D}" presName="text0" presStyleLbl="node1" presStyleIdx="4" presStyleCnt="5" custScaleX="219278" custScaleY="160324" custRadScaleRad="154661" custRadScaleInc="-2756">
        <dgm:presLayoutVars>
          <dgm:bulletEnabled val="1"/>
        </dgm:presLayoutVars>
      </dgm:prSet>
      <dgm:spPr/>
    </dgm:pt>
  </dgm:ptLst>
  <dgm:cxnLst>
    <dgm:cxn modelId="{12784D00-30CF-4AC0-A6DF-B70B1CB7A844}" type="presOf" srcId="{4028E0AA-FAD8-4A34-A9E7-2515D69BB707}" destId="{1F2C53B2-199C-44B7-831B-C249C5842ABB}" srcOrd="0" destOrd="0" presId="urn:microsoft.com/office/officeart/2008/layout/RadialCluster"/>
    <dgm:cxn modelId="{AAEF0E03-A952-454A-B1F5-BCC17FB05F8B}" type="presOf" srcId="{B012B4B2-5216-48E5-B30C-4FC4137CD72E}" destId="{69CDA822-2B76-4B29-B0F3-03D3624E2258}" srcOrd="0" destOrd="0" presId="urn:microsoft.com/office/officeart/2008/layout/RadialCluster"/>
    <dgm:cxn modelId="{B5A55C09-1BDB-4704-AFFB-3D8BCC2C752A}" type="presOf" srcId="{5B3F4EDC-DA61-421C-ACCF-FCB3D455C17D}" destId="{90C51BDB-9B83-45E8-8BDB-347AFE20E67C}" srcOrd="0" destOrd="0" presId="urn:microsoft.com/office/officeart/2008/layout/RadialCluster"/>
    <dgm:cxn modelId="{CFB8F62E-674C-4B3B-9D28-99AEE4901DE7}" srcId="{A90FA1EF-B49D-4F1C-A883-FF7468EDF2C3}" destId="{A7930D6C-B7BC-4239-9B22-4A011AE82B3F}" srcOrd="1" destOrd="0" parTransId="{0D45EB51-3254-4ECD-A539-5BE838C1C36A}" sibTransId="{888E6474-6788-41C7-BE5C-9339B5EFCDF5}"/>
    <dgm:cxn modelId="{A1933C33-CB8C-4624-9ED0-97AC508F15D5}" srcId="{A90FA1EF-B49D-4F1C-A883-FF7468EDF2C3}" destId="{5B3F4EDC-DA61-421C-ACCF-FCB3D455C17D}" srcOrd="3" destOrd="0" parTransId="{B012B4B2-5216-48E5-B30C-4FC4137CD72E}" sibTransId="{B3797E21-8A79-40D5-BF53-366EC4A99483}"/>
    <dgm:cxn modelId="{EE353C37-4C0F-4BCE-895F-3C51B52925CF}" type="presOf" srcId="{B2A5B76E-0B21-4F5E-9996-D1F18EBE63CF}" destId="{2AFF5291-BC33-435B-A96D-9DB985F8D39E}" srcOrd="0" destOrd="0" presId="urn:microsoft.com/office/officeart/2008/layout/RadialCluster"/>
    <dgm:cxn modelId="{F1A0C964-B8EE-46C4-B9B5-657AFEC435A7}" type="presOf" srcId="{A7930D6C-B7BC-4239-9B22-4A011AE82B3F}" destId="{9DE93E27-382C-4D62-8AC3-A93E592F71DB}" srcOrd="0" destOrd="0" presId="urn:microsoft.com/office/officeart/2008/layout/RadialCluster"/>
    <dgm:cxn modelId="{B44ED94C-08BE-4EF4-A07B-BECE2F2C5FB9}" srcId="{A90FA1EF-B49D-4F1C-A883-FF7468EDF2C3}" destId="{4028E0AA-FAD8-4A34-A9E7-2515D69BB707}" srcOrd="0" destOrd="0" parTransId="{FC03AA9C-2853-483B-986C-43AA0D62FAD0}" sibTransId="{9C1A4E82-AF85-437D-B2E3-FF625D5198F5}"/>
    <dgm:cxn modelId="{1BD6AF6D-4354-4B5E-8D97-94979AD22A48}" type="presOf" srcId="{61E0445A-7EC1-4697-AF60-CD89F9ACCF78}" destId="{F597FBEB-5770-44A3-9A15-D1D44712AF6E}" srcOrd="0" destOrd="0" presId="urn:microsoft.com/office/officeart/2008/layout/RadialCluster"/>
    <dgm:cxn modelId="{9227D86E-3838-4237-8457-1B314377B91E}" srcId="{A90FA1EF-B49D-4F1C-A883-FF7468EDF2C3}" destId="{B2A5B76E-0B21-4F5E-9996-D1F18EBE63CF}" srcOrd="2" destOrd="0" parTransId="{61E0445A-7EC1-4697-AF60-CD89F9ACCF78}" sibTransId="{AE716714-DF56-4919-9FB2-4B3A6EE749D4}"/>
    <dgm:cxn modelId="{6F927980-9661-413D-80B2-B17FA11ECF9B}" type="presOf" srcId="{5042F7B3-4359-4C92-9A35-86F27365EB03}" destId="{05FC6F0E-7ED9-425C-A464-F271ACFFA20E}" srcOrd="0" destOrd="0" presId="urn:microsoft.com/office/officeart/2008/layout/RadialCluster"/>
    <dgm:cxn modelId="{F92FA481-CD6F-4BBD-8D12-AF5A2565B880}" srcId="{5042F7B3-4359-4C92-9A35-86F27365EB03}" destId="{A90FA1EF-B49D-4F1C-A883-FF7468EDF2C3}" srcOrd="0" destOrd="0" parTransId="{CE250127-9FF6-4150-9904-2257DD561478}" sibTransId="{7B2FCEC3-C2AD-4542-B4A3-79790EA7C624}"/>
    <dgm:cxn modelId="{A5923BA6-25E8-4945-BEA7-C6690C4B7853}" type="presOf" srcId="{A90FA1EF-B49D-4F1C-A883-FF7468EDF2C3}" destId="{2D36C45E-5CC9-4C0B-AD69-47F3103C92F4}" srcOrd="0" destOrd="0" presId="urn:microsoft.com/office/officeart/2008/layout/RadialCluster"/>
    <dgm:cxn modelId="{9A744BB9-6ADD-4B72-9EA0-F023CC464834}" type="presOf" srcId="{FC03AA9C-2853-483B-986C-43AA0D62FAD0}" destId="{EF916033-8846-42EC-8C72-E10B5EC3D0AB}" srcOrd="0" destOrd="0" presId="urn:microsoft.com/office/officeart/2008/layout/RadialCluster"/>
    <dgm:cxn modelId="{7F2FC5F9-9E81-4130-946A-2AE5272320AE}" type="presOf" srcId="{0D45EB51-3254-4ECD-A539-5BE838C1C36A}" destId="{B4F154E0-936E-49A0-BFB6-B08531FD4EE7}" srcOrd="0" destOrd="0" presId="urn:microsoft.com/office/officeart/2008/layout/RadialCluster"/>
    <dgm:cxn modelId="{EE48E9A4-C87D-40AF-8CDE-3804D65B3DE7}" type="presParOf" srcId="{05FC6F0E-7ED9-425C-A464-F271ACFFA20E}" destId="{D3A702F5-1A95-4421-A8E7-840F2E28AAC2}" srcOrd="0" destOrd="0" presId="urn:microsoft.com/office/officeart/2008/layout/RadialCluster"/>
    <dgm:cxn modelId="{1323E591-D758-4D58-BA55-9392063AF25B}" type="presParOf" srcId="{D3A702F5-1A95-4421-A8E7-840F2E28AAC2}" destId="{2D36C45E-5CC9-4C0B-AD69-47F3103C92F4}" srcOrd="0" destOrd="0" presId="urn:microsoft.com/office/officeart/2008/layout/RadialCluster"/>
    <dgm:cxn modelId="{80FBB464-87E5-49C7-9C3C-314DF94C1EC1}" type="presParOf" srcId="{D3A702F5-1A95-4421-A8E7-840F2E28AAC2}" destId="{EF916033-8846-42EC-8C72-E10B5EC3D0AB}" srcOrd="1" destOrd="0" presId="urn:microsoft.com/office/officeart/2008/layout/RadialCluster"/>
    <dgm:cxn modelId="{FF3118B2-A9C7-43A2-B69B-F013D3DA9F40}" type="presParOf" srcId="{D3A702F5-1A95-4421-A8E7-840F2E28AAC2}" destId="{1F2C53B2-199C-44B7-831B-C249C5842ABB}" srcOrd="2" destOrd="0" presId="urn:microsoft.com/office/officeart/2008/layout/RadialCluster"/>
    <dgm:cxn modelId="{CDB144B8-812A-4C77-B0C8-1197C0BFC233}" type="presParOf" srcId="{D3A702F5-1A95-4421-A8E7-840F2E28AAC2}" destId="{B4F154E0-936E-49A0-BFB6-B08531FD4EE7}" srcOrd="3" destOrd="0" presId="urn:microsoft.com/office/officeart/2008/layout/RadialCluster"/>
    <dgm:cxn modelId="{1874A342-5801-48DA-9FF2-6B0C2EAD2376}" type="presParOf" srcId="{D3A702F5-1A95-4421-A8E7-840F2E28AAC2}" destId="{9DE93E27-382C-4D62-8AC3-A93E592F71DB}" srcOrd="4" destOrd="0" presId="urn:microsoft.com/office/officeart/2008/layout/RadialCluster"/>
    <dgm:cxn modelId="{6BC8F14D-5CF3-4478-8FBF-B63434A35AAA}" type="presParOf" srcId="{D3A702F5-1A95-4421-A8E7-840F2E28AAC2}" destId="{F597FBEB-5770-44A3-9A15-D1D44712AF6E}" srcOrd="5" destOrd="0" presId="urn:microsoft.com/office/officeart/2008/layout/RadialCluster"/>
    <dgm:cxn modelId="{C567133E-88F2-4DEE-89BC-25CD8BD500F5}" type="presParOf" srcId="{D3A702F5-1A95-4421-A8E7-840F2E28AAC2}" destId="{2AFF5291-BC33-435B-A96D-9DB985F8D39E}" srcOrd="6" destOrd="0" presId="urn:microsoft.com/office/officeart/2008/layout/RadialCluster"/>
    <dgm:cxn modelId="{0326151C-8BC8-429F-8483-4DD1533D6FDF}" type="presParOf" srcId="{D3A702F5-1A95-4421-A8E7-840F2E28AAC2}" destId="{69CDA822-2B76-4B29-B0F3-03D3624E2258}" srcOrd="7" destOrd="0" presId="urn:microsoft.com/office/officeart/2008/layout/RadialCluster"/>
    <dgm:cxn modelId="{5A0EEADE-9430-4C10-92F7-3F721FF6D893}" type="presParOf" srcId="{D3A702F5-1A95-4421-A8E7-840F2E28AAC2}" destId="{90C51BDB-9B83-45E8-8BDB-347AFE20E67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5672B-6661-4097-95D8-AA086364FFEB}">
      <dsp:nvSpPr>
        <dsp:cNvPr id="0" name=""/>
        <dsp:cNvSpPr/>
      </dsp:nvSpPr>
      <dsp:spPr>
        <a:xfrm>
          <a:off x="3234121" y="2762804"/>
          <a:ext cx="2392363" cy="239236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4474" y="3113157"/>
        <a:ext cx="1691657" cy="1691657"/>
      </dsp:txXfrm>
    </dsp:sp>
    <dsp:sp modelId="{3C62F82B-FAB7-4087-B046-2AA808BAF5DF}">
      <dsp:nvSpPr>
        <dsp:cNvPr id="0" name=""/>
        <dsp:cNvSpPr/>
      </dsp:nvSpPr>
      <dsp:spPr>
        <a:xfrm rot="11700000">
          <a:off x="1146227" y="3012541"/>
          <a:ext cx="2048395" cy="681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2BF77-9750-4D3C-BA48-038128662CDE}">
      <dsp:nvSpPr>
        <dsp:cNvPr id="0" name=""/>
        <dsp:cNvSpPr/>
      </dsp:nvSpPr>
      <dsp:spPr>
        <a:xfrm>
          <a:off x="44752" y="2179273"/>
          <a:ext cx="2272745" cy="181819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405" r="-55"/>
          </a:stretch>
        </a:blipFill>
        <a:ln w="3810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8005" y="2232526"/>
        <a:ext cx="2166239" cy="1711690"/>
      </dsp:txXfrm>
    </dsp:sp>
    <dsp:sp modelId="{5E54A44B-0DC8-42F4-9662-BA36D561BB58}">
      <dsp:nvSpPr>
        <dsp:cNvPr id="0" name=""/>
        <dsp:cNvSpPr/>
      </dsp:nvSpPr>
      <dsp:spPr>
        <a:xfrm rot="14700000">
          <a:off x="2417348" y="1497677"/>
          <a:ext cx="2048395" cy="681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FEA01-8F4F-4E98-AF76-7BCBE7BF4B79}">
      <dsp:nvSpPr>
        <dsp:cNvPr id="0" name=""/>
        <dsp:cNvSpPr/>
      </dsp:nvSpPr>
      <dsp:spPr>
        <a:xfrm>
          <a:off x="1872328" y="1253"/>
          <a:ext cx="2272745" cy="181819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343" r="2040"/>
          </a:stretch>
        </a:blipFill>
        <a:ln w="3810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925581" y="54506"/>
        <a:ext cx="2166239" cy="1711690"/>
      </dsp:txXfrm>
    </dsp:sp>
    <dsp:sp modelId="{59C50144-CDFE-417C-A3D3-5E6ACB894C5A}">
      <dsp:nvSpPr>
        <dsp:cNvPr id="0" name=""/>
        <dsp:cNvSpPr/>
      </dsp:nvSpPr>
      <dsp:spPr>
        <a:xfrm rot="17700000">
          <a:off x="4394862" y="1497677"/>
          <a:ext cx="2048395" cy="681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5BA6-52BE-4782-A243-ED3348FFCB78}">
      <dsp:nvSpPr>
        <dsp:cNvPr id="0" name=""/>
        <dsp:cNvSpPr/>
      </dsp:nvSpPr>
      <dsp:spPr>
        <a:xfrm>
          <a:off x="4715532" y="1253"/>
          <a:ext cx="2272745" cy="181819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l="1546" r="1514"/>
          </a:stretch>
        </a:blipFill>
        <a:ln w="3810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768785" y="54506"/>
        <a:ext cx="2166239" cy="1711690"/>
      </dsp:txXfrm>
    </dsp:sp>
    <dsp:sp modelId="{FF5CB295-9E54-4944-9160-DAE3F9761068}">
      <dsp:nvSpPr>
        <dsp:cNvPr id="0" name=""/>
        <dsp:cNvSpPr/>
      </dsp:nvSpPr>
      <dsp:spPr>
        <a:xfrm rot="20700000">
          <a:off x="5665984" y="3012541"/>
          <a:ext cx="2048395" cy="681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188A-6D72-4B05-80E5-77487F3D380F}">
      <dsp:nvSpPr>
        <dsp:cNvPr id="0" name=""/>
        <dsp:cNvSpPr/>
      </dsp:nvSpPr>
      <dsp:spPr>
        <a:xfrm>
          <a:off x="6543108" y="2179273"/>
          <a:ext cx="2272745" cy="181819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/>
          <a:srcRect/>
          <a:stretch>
            <a:fillRect l="-4221" r="-853"/>
          </a:stretch>
        </a:blipFill>
        <a:ln w="3810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596361" y="2232526"/>
        <a:ext cx="2166239" cy="171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68A4-FA45-4CB0-9301-94D646A3D21B}">
      <dsp:nvSpPr>
        <dsp:cNvPr id="0" name=""/>
        <dsp:cNvSpPr/>
      </dsp:nvSpPr>
      <dsp:spPr>
        <a:xfrm>
          <a:off x="3407423" y="2525564"/>
          <a:ext cx="2040094" cy="2040094"/>
        </a:xfrm>
        <a:prstGeom prst="ellipse">
          <a:avLst/>
        </a:prstGeom>
        <a:solidFill>
          <a:schemeClr val="accent5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3706188" y="2824329"/>
        <a:ext cx="1442564" cy="1442564"/>
      </dsp:txXfrm>
    </dsp:sp>
    <dsp:sp modelId="{39CBA303-DA7A-40AB-A3C5-A3A38A0C3E5B}">
      <dsp:nvSpPr>
        <dsp:cNvPr id="0" name=""/>
        <dsp:cNvSpPr/>
      </dsp:nvSpPr>
      <dsp:spPr>
        <a:xfrm rot="12501809">
          <a:off x="1508523" y="2229521"/>
          <a:ext cx="2039321" cy="58142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9640-255E-4B90-87A1-B1CF587C3C66}">
      <dsp:nvSpPr>
        <dsp:cNvPr id="0" name=""/>
        <dsp:cNvSpPr/>
      </dsp:nvSpPr>
      <dsp:spPr>
        <a:xfrm>
          <a:off x="356696" y="1069748"/>
          <a:ext cx="2548471" cy="19321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r="916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13287" y="1126339"/>
        <a:ext cx="2435289" cy="1818984"/>
      </dsp:txXfrm>
    </dsp:sp>
    <dsp:sp modelId="{07C7C538-2A97-4897-8F90-C319F709F5F5}">
      <dsp:nvSpPr>
        <dsp:cNvPr id="0" name=""/>
        <dsp:cNvSpPr/>
      </dsp:nvSpPr>
      <dsp:spPr>
        <a:xfrm rot="16185562">
          <a:off x="3637643" y="1361980"/>
          <a:ext cx="1563751" cy="58142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F8CDE-D86C-43CB-B3FC-E79D9126354B}">
      <dsp:nvSpPr>
        <dsp:cNvPr id="0" name=""/>
        <dsp:cNvSpPr/>
      </dsp:nvSpPr>
      <dsp:spPr>
        <a:xfrm>
          <a:off x="3142000" y="-95258"/>
          <a:ext cx="2548471" cy="19321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1384" r="36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98591" y="-38667"/>
        <a:ext cx="2435289" cy="1818984"/>
      </dsp:txXfrm>
    </dsp:sp>
    <dsp:sp modelId="{83722ACA-DFBA-418A-8491-806BCEF2B87B}">
      <dsp:nvSpPr>
        <dsp:cNvPr id="0" name=""/>
        <dsp:cNvSpPr/>
      </dsp:nvSpPr>
      <dsp:spPr>
        <a:xfrm rot="19885375">
          <a:off x="5302922" y="2213265"/>
          <a:ext cx="2073712" cy="58142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BBA4-124C-4033-8888-8AAAB6E30244}">
      <dsp:nvSpPr>
        <dsp:cNvPr id="0" name=""/>
        <dsp:cNvSpPr/>
      </dsp:nvSpPr>
      <dsp:spPr>
        <a:xfrm>
          <a:off x="5976083" y="1041924"/>
          <a:ext cx="2548471" cy="19321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25" r="62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032674" y="1098515"/>
        <a:ext cx="2435289" cy="1818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6C45E-5CC9-4C0B-AD69-47F3103C92F4}">
      <dsp:nvSpPr>
        <dsp:cNvPr id="0" name=""/>
        <dsp:cNvSpPr/>
      </dsp:nvSpPr>
      <dsp:spPr>
        <a:xfrm>
          <a:off x="2810458" y="1889323"/>
          <a:ext cx="3167276" cy="2243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919974" y="1998839"/>
        <a:ext cx="2948244" cy="2024423"/>
      </dsp:txXfrm>
    </dsp:sp>
    <dsp:sp modelId="{EF916033-8846-42EC-8C72-E10B5EC3D0AB}">
      <dsp:nvSpPr>
        <dsp:cNvPr id="0" name=""/>
        <dsp:cNvSpPr/>
      </dsp:nvSpPr>
      <dsp:spPr>
        <a:xfrm rot="16221589">
          <a:off x="4245486" y="1732688"/>
          <a:ext cx="313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275" y="0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C53B2-199C-44B7-831B-C249C5842ABB}">
      <dsp:nvSpPr>
        <dsp:cNvPr id="0" name=""/>
        <dsp:cNvSpPr/>
      </dsp:nvSpPr>
      <dsp:spPr>
        <a:xfrm>
          <a:off x="3082084" y="-364576"/>
          <a:ext cx="2654234" cy="1940629"/>
        </a:xfrm>
        <a:prstGeom prst="round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936" r="-48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76818" y="-269842"/>
        <a:ext cx="2464766" cy="1751161"/>
      </dsp:txXfrm>
    </dsp:sp>
    <dsp:sp modelId="{B4F154E0-936E-49A0-BFB6-B08531FD4EE7}">
      <dsp:nvSpPr>
        <dsp:cNvPr id="0" name=""/>
        <dsp:cNvSpPr/>
      </dsp:nvSpPr>
      <dsp:spPr>
        <a:xfrm rot="84870">
          <a:off x="5977706" y="3052456"/>
          <a:ext cx="186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491" y="0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93E27-382C-4D62-8AC3-A93E592F71DB}">
      <dsp:nvSpPr>
        <dsp:cNvPr id="0" name=""/>
        <dsp:cNvSpPr/>
      </dsp:nvSpPr>
      <dsp:spPr>
        <a:xfrm>
          <a:off x="6164169" y="2117213"/>
          <a:ext cx="2654234" cy="1940629"/>
        </a:xfrm>
        <a:prstGeom prst="roundRect">
          <a:avLst/>
        </a:prstGeom>
        <a:blipFill dpi="0" rotWithShape="0">
          <a:blip xmlns:r="http://schemas.openxmlformats.org/officeDocument/2006/relationships" r:embed="rId2"/>
          <a:srcRect/>
          <a:stretch>
            <a:fillRect l="-702" r="-530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6258903" y="2211947"/>
        <a:ext cx="2464766" cy="1751161"/>
      </dsp:txXfrm>
    </dsp:sp>
    <dsp:sp modelId="{F597FBEB-5770-44A3-9A15-D1D44712AF6E}">
      <dsp:nvSpPr>
        <dsp:cNvPr id="0" name=""/>
        <dsp:cNvSpPr/>
      </dsp:nvSpPr>
      <dsp:spPr>
        <a:xfrm rot="5378411">
          <a:off x="4245486" y="4289413"/>
          <a:ext cx="313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275" y="0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F5291-BC33-435B-A96D-9DB985F8D39E}">
      <dsp:nvSpPr>
        <dsp:cNvPr id="0" name=""/>
        <dsp:cNvSpPr/>
      </dsp:nvSpPr>
      <dsp:spPr>
        <a:xfrm>
          <a:off x="3082084" y="4446048"/>
          <a:ext cx="2654234" cy="1940629"/>
        </a:xfrm>
        <a:prstGeom prst="roundRect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176818" y="4540782"/>
        <a:ext cx="2464766" cy="1751161"/>
      </dsp:txXfrm>
    </dsp:sp>
    <dsp:sp modelId="{69CDA822-2B76-4B29-B0F3-03D3624E2258}">
      <dsp:nvSpPr>
        <dsp:cNvPr id="0" name=""/>
        <dsp:cNvSpPr/>
      </dsp:nvSpPr>
      <dsp:spPr>
        <a:xfrm rot="10709770">
          <a:off x="2654207" y="3054676"/>
          <a:ext cx="156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278" y="0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51BDB-9B83-45E8-8BDB-347AFE20E67C}">
      <dsp:nvSpPr>
        <dsp:cNvPr id="0" name=""/>
        <dsp:cNvSpPr/>
      </dsp:nvSpPr>
      <dsp:spPr>
        <a:xfrm>
          <a:off x="0" y="2121253"/>
          <a:ext cx="2654234" cy="1940629"/>
        </a:xfrm>
        <a:prstGeom prst="roundRect">
          <a:avLst/>
        </a:prstGeom>
        <a:blipFill dpi="0" rotWithShape="0">
          <a:blip xmlns:r="http://schemas.openxmlformats.org/officeDocument/2006/relationships" r:embed="rId4"/>
          <a:srcRect/>
          <a:stretch>
            <a:fillRect l="-2" r="-94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94734" y="2215987"/>
        <a:ext cx="2464766" cy="175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8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3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8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97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0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0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7AF8C-E646-4C47-B559-59E45AF45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AAFA9B-446C-4BFF-9133-4420BA5D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C1DFAEE-D08F-44EF-A4E1-0644F223F428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602D32D-AA78-4B0D-9202-BD5CDF6D7679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9D20E8-4895-42A9-86AA-3FF243A44811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8" name="Half Frame 17">
                <a:extLst>
                  <a:ext uri="{FF2B5EF4-FFF2-40B4-BE49-F238E27FC236}">
                    <a16:creationId xmlns:a16="http://schemas.microsoft.com/office/drawing/2014/main" id="{82236531-B486-4003-8C16-32D547355F23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Half Frame 22">
                <a:extLst>
                  <a:ext uri="{FF2B5EF4-FFF2-40B4-BE49-F238E27FC236}">
                    <a16:creationId xmlns:a16="http://schemas.microsoft.com/office/drawing/2014/main" id="{09F74979-4793-4A2E-897E-EB12394EA0B1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9CF3DE-FC4C-4E02-99B3-A4819A3DE023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29" name="Half Frame 28">
                <a:extLst>
                  <a:ext uri="{FF2B5EF4-FFF2-40B4-BE49-F238E27FC236}">
                    <a16:creationId xmlns:a16="http://schemas.microsoft.com/office/drawing/2014/main" id="{20E1D0EC-9A87-4353-A1A7-38FD8FBCF0E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Half Frame 29">
                <a:extLst>
                  <a:ext uri="{FF2B5EF4-FFF2-40B4-BE49-F238E27FC236}">
                    <a16:creationId xmlns:a16="http://schemas.microsoft.com/office/drawing/2014/main" id="{76B6A96E-2347-4E13-98C0-7A62F1BD852B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E0149D-9D7C-4872-BFCA-D15AF55ED080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35" name="Half Frame 34">
                <a:extLst>
                  <a:ext uri="{FF2B5EF4-FFF2-40B4-BE49-F238E27FC236}">
                    <a16:creationId xmlns:a16="http://schemas.microsoft.com/office/drawing/2014/main" id="{55088D5E-D05E-4C9C-919C-1F590497E59C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>
                <a:extLst>
                  <a:ext uri="{FF2B5EF4-FFF2-40B4-BE49-F238E27FC236}">
                    <a16:creationId xmlns:a16="http://schemas.microsoft.com/office/drawing/2014/main" id="{0E344961-C719-43B8-8CED-43DC1C2129AB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2FB2507-3D00-4B08-9FEE-17C5B4BAC6E1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38" name="Half Frame 37">
                <a:extLst>
                  <a:ext uri="{FF2B5EF4-FFF2-40B4-BE49-F238E27FC236}">
                    <a16:creationId xmlns:a16="http://schemas.microsoft.com/office/drawing/2014/main" id="{CBCE0638-ED71-480A-A4F2-7A2BAA587947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Half Frame 38">
                <a:extLst>
                  <a:ext uri="{FF2B5EF4-FFF2-40B4-BE49-F238E27FC236}">
                    <a16:creationId xmlns:a16="http://schemas.microsoft.com/office/drawing/2014/main" id="{FFF7673B-9C20-417E-ABA0-0C6D453AFC43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A5B2D18-9D37-4E25-B9C1-B09F51C916C0}"/>
              </a:ext>
            </a:extLst>
          </p:cNvPr>
          <p:cNvSpPr txBox="1"/>
          <p:nvPr/>
        </p:nvSpPr>
        <p:spPr>
          <a:xfrm>
            <a:off x="635084" y="457505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32BBB-8E6A-4803-97D5-BDEEF882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2" y="2067291"/>
            <a:ext cx="4360984" cy="2997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0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726E15-48FA-4C7B-BAAE-5022073B7D39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E2E5206-4B20-45E4-97A0-2BEE2214B182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1AAAFC-EF14-4406-81AF-352601EF4EB4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055EBE19-45CF-4AE0-A203-1A4023D9046C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5FA864E7-82BB-442E-A5DF-31A151F9A417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450B49-22F0-425D-9F79-562079F5B8CF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30FBDCFE-9F73-4356-98B1-3F039FA0E693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08351870-3D41-4B95-939B-9F2952883882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A5800F-41CF-4920-AFF2-E6456A98E860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37EC4EFE-0B66-4D5D-BE13-FF664BB91939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26365555-22B1-45DB-B5F6-650A4B30AD2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584850-8186-44BE-AB9B-B216BFAFF27B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0D627F86-D43D-40FA-B6FB-D5CEF16DFE92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C8B908DA-F6A7-466D-92AF-D34091AC0237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432ECB-81DF-404A-8BF1-F2A5BD9EB276}"/>
              </a:ext>
            </a:extLst>
          </p:cNvPr>
          <p:cNvSpPr/>
          <p:nvPr/>
        </p:nvSpPr>
        <p:spPr>
          <a:xfrm>
            <a:off x="1597269" y="1124237"/>
            <a:ext cx="67466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02279-3DAF-4517-9A90-B2DB7B270074}"/>
              </a:ext>
            </a:extLst>
          </p:cNvPr>
          <p:cNvSpPr txBox="1"/>
          <p:nvPr/>
        </p:nvSpPr>
        <p:spPr>
          <a:xfrm>
            <a:off x="2694841" y="477906"/>
            <a:ext cx="4551485" cy="646331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BDA545C6-C1DE-476C-9426-B775BFC19B8D}"/>
              </a:ext>
            </a:extLst>
          </p:cNvPr>
          <p:cNvSpPr/>
          <p:nvPr/>
        </p:nvSpPr>
        <p:spPr>
          <a:xfrm>
            <a:off x="4413659" y="2024022"/>
            <a:ext cx="1231082" cy="908864"/>
          </a:xfrm>
          <a:prstGeom prst="flowChartTerminator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57DA3-107E-41DC-B466-A62816BB6BBE}"/>
              </a:ext>
            </a:extLst>
          </p:cNvPr>
          <p:cNvSpPr txBox="1"/>
          <p:nvPr/>
        </p:nvSpPr>
        <p:spPr>
          <a:xfrm>
            <a:off x="602847" y="3884148"/>
            <a:ext cx="23622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প্রোটিন বা আমিষ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3397DC-D771-47E3-A56D-AABB283263D7}"/>
              </a:ext>
            </a:extLst>
          </p:cNvPr>
          <p:cNvSpPr txBox="1"/>
          <p:nvPr/>
        </p:nvSpPr>
        <p:spPr>
          <a:xfrm>
            <a:off x="3815863" y="3884149"/>
            <a:ext cx="23622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1CF88-DABB-45CC-8B98-585FFDA7AAE7}"/>
              </a:ext>
            </a:extLst>
          </p:cNvPr>
          <p:cNvSpPr txBox="1"/>
          <p:nvPr/>
        </p:nvSpPr>
        <p:spPr>
          <a:xfrm>
            <a:off x="7057880" y="3884148"/>
            <a:ext cx="243429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স্নেহ বা চর্বি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1D7348-5B30-4FA8-A070-E2F93F59DD40}"/>
              </a:ext>
            </a:extLst>
          </p:cNvPr>
          <p:cNvGrpSpPr/>
          <p:nvPr/>
        </p:nvGrpSpPr>
        <p:grpSpPr>
          <a:xfrm>
            <a:off x="1783947" y="3104043"/>
            <a:ext cx="6559950" cy="590388"/>
            <a:chOff x="1783947" y="3104043"/>
            <a:chExt cx="6559950" cy="59038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04BC3D-2DA0-4A30-A7A0-18CD6056BB81}"/>
                </a:ext>
              </a:extLst>
            </p:cNvPr>
            <p:cNvCxnSpPr>
              <a:cxnSpLocks/>
            </p:cNvCxnSpPr>
            <p:nvPr/>
          </p:nvCxnSpPr>
          <p:spPr>
            <a:xfrm>
              <a:off x="1783947" y="3408575"/>
              <a:ext cx="65599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C548F0-5471-4CA2-9C84-F4F0B3776DD2}"/>
                </a:ext>
              </a:extLst>
            </p:cNvPr>
            <p:cNvCxnSpPr>
              <a:cxnSpLocks/>
            </p:cNvCxnSpPr>
            <p:nvPr/>
          </p:nvCxnSpPr>
          <p:spPr>
            <a:xfrm>
              <a:off x="1783947" y="3392203"/>
              <a:ext cx="0" cy="288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9BCF4EE-E938-4234-B9B5-573C3AF0351C}"/>
                </a:ext>
              </a:extLst>
            </p:cNvPr>
            <p:cNvCxnSpPr>
              <a:cxnSpLocks/>
            </p:cNvCxnSpPr>
            <p:nvPr/>
          </p:nvCxnSpPr>
          <p:spPr>
            <a:xfrm>
              <a:off x="5085024" y="3392203"/>
              <a:ext cx="0" cy="288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FB48111-088B-4A15-86BA-DBB22B5E7CC7}"/>
                </a:ext>
              </a:extLst>
            </p:cNvPr>
            <p:cNvCxnSpPr>
              <a:cxnSpLocks/>
            </p:cNvCxnSpPr>
            <p:nvPr/>
          </p:nvCxnSpPr>
          <p:spPr>
            <a:xfrm>
              <a:off x="8343897" y="3406271"/>
              <a:ext cx="0" cy="288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D8E8A00-8742-42F0-AD13-FB0FB076795D}"/>
                </a:ext>
              </a:extLst>
            </p:cNvPr>
            <p:cNvCxnSpPr>
              <a:cxnSpLocks/>
            </p:cNvCxnSpPr>
            <p:nvPr/>
          </p:nvCxnSpPr>
          <p:spPr>
            <a:xfrm>
              <a:off x="5085024" y="3104043"/>
              <a:ext cx="0" cy="288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 descr="chal.jpg">
            <a:extLst>
              <a:ext uri="{FF2B5EF4-FFF2-40B4-BE49-F238E27FC236}">
                <a16:creationId xmlns:a16="http://schemas.microsoft.com/office/drawing/2014/main" id="{F099AD4C-65B1-44FA-B2F8-39FFC93D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63" y="4804135"/>
            <a:ext cx="2133599" cy="168613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5" name="Picture 54" descr="dud.jpg">
            <a:extLst>
              <a:ext uri="{FF2B5EF4-FFF2-40B4-BE49-F238E27FC236}">
                <a16:creationId xmlns:a16="http://schemas.microsoft.com/office/drawing/2014/main" id="{1E61147C-C36C-4DD4-B0D1-1555F635E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98" y="4703529"/>
            <a:ext cx="2174210" cy="178674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Picture 55" descr="mas.jpg">
            <a:extLst>
              <a:ext uri="{FF2B5EF4-FFF2-40B4-BE49-F238E27FC236}">
                <a16:creationId xmlns:a16="http://schemas.microsoft.com/office/drawing/2014/main" id="{9C5FD6B5-8BB8-470A-956B-D5A5D615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48" y="4728141"/>
            <a:ext cx="2133598" cy="169597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91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892A22-B05D-40EA-8DE0-4C462BF33FE3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BDA4BEB-ABFC-433C-9C0C-AB9F7B269DFD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58A3E2-A3C6-4154-8DAA-3DE8983D383B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64C85DC2-2193-4E36-9728-E6978866914B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D517562A-74CB-46AA-8634-27FD58533FDE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11D22B-AF28-4F3A-BB87-61327D7925DF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931804DA-E60B-493D-9780-5B1EFC5CA384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542003F0-EA1D-488B-895B-2DFC867A1013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CEA966-8128-4A37-9D1D-C6493840AEBE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A2545060-FBA8-48D7-A099-D57B15916EEB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C41031BB-513B-45EE-9E99-C25F554762E7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93C000-27BF-44C3-A1DF-F185B3902571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B37952D0-CB3A-4302-B4E5-6A808BF5D98E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E540EC9D-668E-40B5-85FD-BBEA6D17978A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556D9A-152C-4FA2-83E6-68E6C0C8D211}"/>
              </a:ext>
            </a:extLst>
          </p:cNvPr>
          <p:cNvSpPr txBox="1"/>
          <p:nvPr/>
        </p:nvSpPr>
        <p:spPr>
          <a:xfrm>
            <a:off x="803028" y="637282"/>
            <a:ext cx="84582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দেহকে রোগমুক্ত ও সবল রাখার জন্য আরো  ৩ প্রকার খাদ্যের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  অত্যন্ত প্রয়োজন।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monium clorite.jpg">
            <a:extLst>
              <a:ext uri="{FF2B5EF4-FFF2-40B4-BE49-F238E27FC236}">
                <a16:creationId xmlns:a16="http://schemas.microsoft.com/office/drawing/2014/main" id="{AF016BCE-37BB-4289-B79B-2B4CB702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2676018"/>
            <a:ext cx="2561493" cy="24420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fruit.jpg">
            <a:extLst>
              <a:ext uri="{FF2B5EF4-FFF2-40B4-BE49-F238E27FC236}">
                <a16:creationId xmlns:a16="http://schemas.microsoft.com/office/drawing/2014/main" id="{FA971E57-29E2-4E52-98FD-7538D163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85" y="2676017"/>
            <a:ext cx="2854129" cy="24420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 descr="water.jpg">
            <a:extLst>
              <a:ext uri="{FF2B5EF4-FFF2-40B4-BE49-F238E27FC236}">
                <a16:creationId xmlns:a16="http://schemas.microsoft.com/office/drawing/2014/main" id="{BBCB31E6-ABF7-47EE-8C12-162F36054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21" y="2676018"/>
            <a:ext cx="2758991" cy="23972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9B7900-5E88-42DE-8DBF-3954BB028951}"/>
              </a:ext>
            </a:extLst>
          </p:cNvPr>
          <p:cNvSpPr txBox="1"/>
          <p:nvPr/>
        </p:nvSpPr>
        <p:spPr>
          <a:xfrm>
            <a:off x="991773" y="5279540"/>
            <a:ext cx="181701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3865DE-FF91-4181-9263-6F1E31881BCE}"/>
              </a:ext>
            </a:extLst>
          </p:cNvPr>
          <p:cNvSpPr txBox="1"/>
          <p:nvPr/>
        </p:nvSpPr>
        <p:spPr>
          <a:xfrm>
            <a:off x="3999759" y="5279540"/>
            <a:ext cx="181701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8490A4-1DCA-46E5-A248-90A50A5C8C51}"/>
              </a:ext>
            </a:extLst>
          </p:cNvPr>
          <p:cNvSpPr txBox="1"/>
          <p:nvPr/>
        </p:nvSpPr>
        <p:spPr>
          <a:xfrm>
            <a:off x="7165077" y="5226370"/>
            <a:ext cx="1659683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9EB20-6350-4541-8D4D-CEFF969B743E}"/>
              </a:ext>
            </a:extLst>
          </p:cNvPr>
          <p:cNvSpPr/>
          <p:nvPr/>
        </p:nvSpPr>
        <p:spPr>
          <a:xfrm>
            <a:off x="3918573" y="515095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92C2-224E-4385-BB87-CB9CB5EA26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1388282"/>
            <a:ext cx="4114647" cy="31977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2A3F47-1AE9-40C8-8001-6046E154CF3F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5544A5F-B61D-417F-8C9D-C7AC2C993339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F2148B-5A5B-4388-9892-DF2C79AFF330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6" name="Half Frame 15">
                <a:extLst>
                  <a:ext uri="{FF2B5EF4-FFF2-40B4-BE49-F238E27FC236}">
                    <a16:creationId xmlns:a16="http://schemas.microsoft.com/office/drawing/2014/main" id="{C4D0D943-DF6B-4E8D-A755-2184D33D6E1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Half Frame 16">
                <a:extLst>
                  <a:ext uri="{FF2B5EF4-FFF2-40B4-BE49-F238E27FC236}">
                    <a16:creationId xmlns:a16="http://schemas.microsoft.com/office/drawing/2014/main" id="{56054597-A2D5-4AE9-800B-A2EB0627F6EF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017E3F-9317-4FBA-A70D-DA1BFA1E244E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3F5CDF26-B344-458F-81AE-872A85B94B1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C2B35F09-0FF4-4EB6-A28D-9CCA34DDDC3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ED7929-38EF-445D-B77B-2496F3AA2783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28631690-AA26-405C-9BC0-23960E448742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22273CDE-C9E9-47F7-BFBE-E3D0193020DD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3E9F7A-DF04-4E43-92DE-2B61329971B0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CA4DF103-AD53-45F5-A3D1-DE2AB2D55D7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A55E5AC1-200A-4D2C-9F82-E149C8F8D908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8518C-39F0-49B2-B97C-E2727DC6F5C9}"/>
              </a:ext>
            </a:extLst>
          </p:cNvPr>
          <p:cNvSpPr/>
          <p:nvPr/>
        </p:nvSpPr>
        <p:spPr>
          <a:xfrm>
            <a:off x="2275881" y="5073471"/>
            <a:ext cx="54232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ী?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7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93A0DF-A2DA-42FD-B32B-4CB3BD6F5090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96D0687-9EB5-4F95-9031-4FE7A9195931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97B65C-057F-47DA-AAA2-08BF40E8E5C6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768EA7E1-F7C8-49C1-88B3-F55658149BB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FD2358A2-1AEB-4923-BCB7-9A359945D820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B55D95-7344-422E-BC77-F5A853C62EF5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314EF02D-4B0E-432A-8AA2-E5289C09A5F3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4D456D3B-242C-403D-AE80-585FB28FEE53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E5F43E-D8CD-43BE-A0F8-76CB135146C8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E9F2F3B1-2902-4050-9F3A-561E72FB4CE1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08F9FC56-59A8-4FB8-9711-91101E644FE3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C63362-D086-45EC-97E2-04BF9EA0D7B7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07CE0F7A-865C-4EF6-B19E-107BF7A4D80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579A7AA3-B04B-4D65-91D2-40ADB1F444F2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5" descr="chal.jpg">
            <a:extLst>
              <a:ext uri="{FF2B5EF4-FFF2-40B4-BE49-F238E27FC236}">
                <a16:creationId xmlns:a16="http://schemas.microsoft.com/office/drawing/2014/main" id="{8E032DB5-07B1-4CE0-937D-BB0E62FB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95" y="2305313"/>
            <a:ext cx="2060066" cy="193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ata.jpg">
            <a:extLst>
              <a:ext uri="{FF2B5EF4-FFF2-40B4-BE49-F238E27FC236}">
                <a16:creationId xmlns:a16="http://schemas.microsoft.com/office/drawing/2014/main" id="{F116A018-74C9-46ED-BB35-F7246B5C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92" y="367918"/>
            <a:ext cx="2207215" cy="193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votta.jpg">
            <a:extLst>
              <a:ext uri="{FF2B5EF4-FFF2-40B4-BE49-F238E27FC236}">
                <a16:creationId xmlns:a16="http://schemas.microsoft.com/office/drawing/2014/main" id="{F78D83B1-7AA7-4D09-A782-6FE4A18D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12" y="4242708"/>
            <a:ext cx="2060067" cy="193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kn.jpg">
            <a:extLst>
              <a:ext uri="{FF2B5EF4-FFF2-40B4-BE49-F238E27FC236}">
                <a16:creationId xmlns:a16="http://schemas.microsoft.com/office/drawing/2014/main" id="{EAA5123C-F75B-4358-B45A-30F94A744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237" y="2305313"/>
            <a:ext cx="2041674" cy="193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C54FFC-55E0-4AD2-A404-8A21722D6C44}"/>
              </a:ext>
            </a:extLst>
          </p:cNvPr>
          <p:cNvSpPr txBox="1"/>
          <p:nvPr/>
        </p:nvSpPr>
        <p:spPr>
          <a:xfrm>
            <a:off x="2001425" y="3673699"/>
            <a:ext cx="7620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AEC3D-CD8A-4B48-8CF5-2ADD96D8AA1B}"/>
              </a:ext>
            </a:extLst>
          </p:cNvPr>
          <p:cNvSpPr txBox="1"/>
          <p:nvPr/>
        </p:nvSpPr>
        <p:spPr>
          <a:xfrm>
            <a:off x="4586201" y="1772891"/>
            <a:ext cx="7620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218B0B-7AC5-4F49-862F-4367E4DF6821}"/>
              </a:ext>
            </a:extLst>
          </p:cNvPr>
          <p:cNvSpPr txBox="1"/>
          <p:nvPr/>
        </p:nvSpPr>
        <p:spPr>
          <a:xfrm>
            <a:off x="4734342" y="5651897"/>
            <a:ext cx="7620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1AFBA-665D-401B-8258-40BBD03208E2}"/>
              </a:ext>
            </a:extLst>
          </p:cNvPr>
          <p:cNvSpPr txBox="1"/>
          <p:nvPr/>
        </p:nvSpPr>
        <p:spPr>
          <a:xfrm>
            <a:off x="7564771" y="3673698"/>
            <a:ext cx="6096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AFB40F-8451-4670-87AA-087F37D67FE5}"/>
              </a:ext>
            </a:extLst>
          </p:cNvPr>
          <p:cNvSpPr txBox="1"/>
          <p:nvPr/>
        </p:nvSpPr>
        <p:spPr>
          <a:xfrm>
            <a:off x="2723856" y="6252646"/>
            <a:ext cx="495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 খাদ্যগুলোকে কি সমৃদ্ধ খাদ্য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3F3FD9-AA16-43BC-8E87-D05E5C122944}"/>
              </a:ext>
            </a:extLst>
          </p:cNvPr>
          <p:cNvSpPr txBox="1"/>
          <p:nvPr/>
        </p:nvSpPr>
        <p:spPr>
          <a:xfrm>
            <a:off x="3682793" y="2309864"/>
            <a:ext cx="2865098" cy="1969115"/>
          </a:xfrm>
          <a:prstGeom prst="quad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ৃদ্ধ খাদ্য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4B095-5569-4C54-BA3A-D9C69DCBFEB2}"/>
              </a:ext>
            </a:extLst>
          </p:cNvPr>
          <p:cNvSpPr txBox="1"/>
          <p:nvPr/>
        </p:nvSpPr>
        <p:spPr>
          <a:xfrm>
            <a:off x="2002171" y="6283423"/>
            <a:ext cx="5867400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খাদ্যগুলোর আমাদের দেহে কি কাজ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CC18BE-F99E-438F-99A3-D9DA61ED4415}"/>
              </a:ext>
            </a:extLst>
          </p:cNvPr>
          <p:cNvSpPr txBox="1"/>
          <p:nvPr/>
        </p:nvSpPr>
        <p:spPr>
          <a:xfrm>
            <a:off x="635084" y="6259004"/>
            <a:ext cx="8818405" cy="58477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শক্তি যোগায়, তাপ উৎপন্ন করে ও কোষ্ঠকাঠিন্য দূর করে।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34EFCF-4F8C-46C1-B75B-6D8039DFDD12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489ED9B-A1F0-4657-A52B-AD93FD7F0475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E2188-8FAB-4B2B-AB4A-6814E61BFB19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4097F31D-D74B-4031-9F47-17438547490C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95C3040A-C107-451A-993F-C4F2E5A6DF12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38E40E-B5B9-4E69-88A1-0714EEB95A46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F682CA11-ADD7-4513-9B6E-E21DA5E10F59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2860DFF7-3AA2-4E84-9E31-D463561E0BD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A9187D-894B-43FD-A1D6-716F4D3AAC63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25AE000E-0F76-4F10-B2DB-C2B402834C7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990FE98F-E307-4AF0-9997-A14C7EDDC182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3B78AD-89C8-416A-89EE-6E727896EAD0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40F0139E-CC1A-4EB5-810D-5994A3606A58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F4EFEDB2-8BC4-4422-A2FF-0EA89AD4C2EB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CE990DA-E932-499A-8ABA-888B2088C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944218"/>
              </p:ext>
            </p:extLst>
          </p:nvPr>
        </p:nvGraphicFramePr>
        <p:xfrm>
          <a:off x="569004" y="596855"/>
          <a:ext cx="8860607" cy="515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79EB39-611F-4C95-B735-F08D2669FBFF}"/>
              </a:ext>
            </a:extLst>
          </p:cNvPr>
          <p:cNvSpPr txBox="1"/>
          <p:nvPr/>
        </p:nvSpPr>
        <p:spPr>
          <a:xfrm>
            <a:off x="4201857" y="3978966"/>
            <a:ext cx="1559133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প্রোটিন সমৃদ্ধ খাবার বলে।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661557-186B-4EB4-A511-D92BA77A5C5E}"/>
              </a:ext>
            </a:extLst>
          </p:cNvPr>
          <p:cNvSpPr txBox="1"/>
          <p:nvPr/>
        </p:nvSpPr>
        <p:spPr>
          <a:xfrm>
            <a:off x="2236239" y="6072014"/>
            <a:ext cx="581538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খাদ্যগুলোকে কি সমৃদ্ধ খাদ্য বলে?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7DB0E5-A706-4EB3-B617-04D35E1433B7}"/>
              </a:ext>
            </a:extLst>
          </p:cNvPr>
          <p:cNvSpPr txBox="1"/>
          <p:nvPr/>
        </p:nvSpPr>
        <p:spPr>
          <a:xfrm>
            <a:off x="2006774" y="6021615"/>
            <a:ext cx="608091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প্রোটিন সমৃদ্ধ খাবারগুলোর উৎস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9A5E2-3870-4EAB-8739-F540AE161B35}"/>
              </a:ext>
            </a:extLst>
          </p:cNvPr>
          <p:cNvSpPr txBox="1"/>
          <p:nvPr/>
        </p:nvSpPr>
        <p:spPr>
          <a:xfrm>
            <a:off x="4247131" y="3954007"/>
            <a:ext cx="1600200" cy="1298377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9002E8-7F50-4207-B675-AAC617E77B1B}"/>
              </a:ext>
            </a:extLst>
          </p:cNvPr>
          <p:cNvSpPr txBox="1"/>
          <p:nvPr/>
        </p:nvSpPr>
        <p:spPr>
          <a:xfrm>
            <a:off x="1246160" y="6039444"/>
            <a:ext cx="818345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মাছ, ডিম, মাংস ও দুধ প্রাণিজ প্রোটিন সমৃদ্ধ খাবার।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B75672B-6661-4097-95D8-AA086364F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graphicEl>
                                              <a:dgm id="{1B75672B-6661-4097-95D8-AA086364F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1B75672B-6661-4097-95D8-AA086364F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graphicEl>
                                              <a:dgm id="{1B75672B-6661-4097-95D8-AA086364F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C62F82B-FAB7-4087-B046-2AA808BA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graphicEl>
                                              <a:dgm id="{3C62F82B-FAB7-4087-B046-2AA808BA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3C62F82B-FAB7-4087-B046-2AA808BA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graphicEl>
                                              <a:dgm id="{3C62F82B-FAB7-4087-B046-2AA808BAF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82BF77-9750-4D3C-BA48-03812866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graphicEl>
                                              <a:dgm id="{3482BF77-9750-4D3C-BA48-03812866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3482BF77-9750-4D3C-BA48-03812866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graphicEl>
                                              <a:dgm id="{3482BF77-9750-4D3C-BA48-038128662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E54A44B-0DC8-42F4-9662-BA36D561B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graphicEl>
                                              <a:dgm id="{5E54A44B-0DC8-42F4-9662-BA36D561B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5E54A44B-0DC8-42F4-9662-BA36D561B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graphicEl>
                                              <a:dgm id="{5E54A44B-0DC8-42F4-9662-BA36D561B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E0FEA01-8F4F-4E98-AF76-7BCBE7BF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graphicEl>
                                              <a:dgm id="{6E0FEA01-8F4F-4E98-AF76-7BCBE7BF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graphicEl>
                                              <a:dgm id="{6E0FEA01-8F4F-4E98-AF76-7BCBE7BF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graphicEl>
                                              <a:dgm id="{6E0FEA01-8F4F-4E98-AF76-7BCBE7BF4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9C50144-CDFE-417C-A3D3-5E6ACB89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graphicEl>
                                              <a:dgm id="{59C50144-CDFE-417C-A3D3-5E6ACB89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graphicEl>
                                              <a:dgm id="{59C50144-CDFE-417C-A3D3-5E6ACB89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graphicEl>
                                              <a:dgm id="{59C50144-CDFE-417C-A3D3-5E6ACB894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B035BA6-52BE-4782-A243-ED3348FF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graphicEl>
                                              <a:dgm id="{AB035BA6-52BE-4782-A243-ED3348FF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graphicEl>
                                              <a:dgm id="{AB035BA6-52BE-4782-A243-ED3348FF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graphicEl>
                                              <a:dgm id="{AB035BA6-52BE-4782-A243-ED3348FF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F5CB295-9E54-4944-9160-DAE3F976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graphicEl>
                                              <a:dgm id="{FF5CB295-9E54-4944-9160-DAE3F976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graphicEl>
                                              <a:dgm id="{FF5CB295-9E54-4944-9160-DAE3F976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graphicEl>
                                              <a:dgm id="{FF5CB295-9E54-4944-9160-DAE3F976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C1188A-6D72-4B05-80E5-77487F3D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graphicEl>
                                              <a:dgm id="{22C1188A-6D72-4B05-80E5-77487F3D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graphicEl>
                                              <a:dgm id="{22C1188A-6D72-4B05-80E5-77487F3D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graphicEl>
                                              <a:dgm id="{22C1188A-6D72-4B05-80E5-77487F3D3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  <p:bldP spid="17" grpId="0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A0ABAF-0AF6-42BC-BF4B-EAC87CE66AD0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C8D2E3B-6FC3-4A77-A3C9-B8E9B5A5E4FF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7E9244-BFCA-45A7-BAAE-0C9A1E3ACC91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F25035F9-57EB-4499-941D-F622552C046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0B69EC5D-88AD-443C-9AEC-3001CC92DC39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5C8DB3-BDB3-4904-A0CE-86121726C202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E31531B3-E7F5-42E2-8CB3-64DECF9DA6F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B57AB6BF-BCB2-4FC2-8746-01D8EF8A415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F2B006-7B30-4F13-9F46-F318DA649AB9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5C1CBDAA-2046-490F-A537-5F18A59EF2D7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0003B7BF-10C1-49E4-B78E-8A9317EBDFF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FFA0C1-90A3-4D32-9BDF-0F2917D694EE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CA836D10-5C02-4B53-A219-E84BB989F7F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AF10D09A-D51D-4CBC-9BD5-27E7054CC1D9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DB1C23E-34B9-41F1-BC42-96DE09830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480211"/>
              </p:ext>
            </p:extLst>
          </p:nvPr>
        </p:nvGraphicFramePr>
        <p:xfrm>
          <a:off x="635085" y="713488"/>
          <a:ext cx="883247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DE7E09A-F212-4CB7-8A76-BA2996AF6B36}"/>
              </a:ext>
            </a:extLst>
          </p:cNvPr>
          <p:cNvSpPr txBox="1"/>
          <p:nvPr/>
        </p:nvSpPr>
        <p:spPr>
          <a:xfrm>
            <a:off x="2372010" y="5834825"/>
            <a:ext cx="578533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খাদ্যগুলোকে কি সমৃদ্ধ খাদ্য বলে?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1F490-F446-442D-AD70-62E285DAF2BF}"/>
              </a:ext>
            </a:extLst>
          </p:cNvPr>
          <p:cNvSpPr txBox="1"/>
          <p:nvPr/>
        </p:nvSpPr>
        <p:spPr>
          <a:xfrm>
            <a:off x="4024379" y="3236323"/>
            <a:ext cx="2053883" cy="2207240"/>
          </a:xfrm>
          <a:prstGeom prst="ellipse">
            <a:avLst/>
          </a:prstGeom>
          <a:solidFill>
            <a:srgbClr val="92D05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প্রোটিন সমৃদ্ধ খাদ্য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EA04C1-1C12-43F9-B676-D21A805A17E2}"/>
              </a:ext>
            </a:extLst>
          </p:cNvPr>
          <p:cNvSpPr txBox="1"/>
          <p:nvPr/>
        </p:nvSpPr>
        <p:spPr>
          <a:xfrm>
            <a:off x="1985735" y="5812046"/>
            <a:ext cx="613117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প্রোটিন সমৃদ্ধ খাবারগুলোর উৎস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3D8AA287-D620-4B07-A55F-23D7D27E23B1}"/>
              </a:ext>
            </a:extLst>
          </p:cNvPr>
          <p:cNvSpPr/>
          <p:nvPr/>
        </p:nvSpPr>
        <p:spPr>
          <a:xfrm>
            <a:off x="3970241" y="3236322"/>
            <a:ext cx="2162158" cy="219456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উদ্ভিজ</a:t>
            </a:r>
            <a:endParaRPr lang="en-US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DA8B0-3BD8-40AA-84A0-CE025847EB13}"/>
              </a:ext>
            </a:extLst>
          </p:cNvPr>
          <p:cNvSpPr txBox="1"/>
          <p:nvPr/>
        </p:nvSpPr>
        <p:spPr>
          <a:xfrm>
            <a:off x="1464586" y="5853781"/>
            <a:ext cx="7253867" cy="646331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ডাল, বাদাম ও শিম উদ্ভিজ প্রোটিন সমৃদ্ধ খাবার।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8E952-6110-490E-BBFB-F083754EA953}"/>
              </a:ext>
            </a:extLst>
          </p:cNvPr>
          <p:cNvSpPr txBox="1"/>
          <p:nvPr/>
        </p:nvSpPr>
        <p:spPr>
          <a:xfrm>
            <a:off x="1464587" y="5880559"/>
            <a:ext cx="746136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খাদ্যগুলোর আমাদের দেহে কি কাজ করে?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D2C645-DB5D-41C6-B96C-C8FCE22296DB}"/>
              </a:ext>
            </a:extLst>
          </p:cNvPr>
          <p:cNvSpPr/>
          <p:nvPr/>
        </p:nvSpPr>
        <p:spPr>
          <a:xfrm>
            <a:off x="635085" y="5689749"/>
            <a:ext cx="8832472" cy="1077218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কাজঃ দেহের বৃদ্ধির জন্য কোষ গঠন, শক্তি উৎপন্ন করা ও রোগ প্রতিরোধ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5" grpId="1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EE8EF9-5088-41CF-A9EA-686606DD705C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360FC6A-87F3-43ED-ADC0-52250CBB86C7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B7ABF2-FB2D-4AFE-A917-C901BF88139D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C1612828-B799-4E44-8FDB-9DCFDD76A852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FCFAD18D-ABEE-412B-ADC8-C8A8897AD5CF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839AEF-1DA4-4D42-BA54-35461DEA6E6D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3B54AD62-320B-4909-A169-F92B3BB7CC7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F8F9A078-FA76-4F10-B60E-306236197B5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21C2E3-6413-4141-A55B-11A09A3A9125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1FA62C8D-2F6A-42AD-9103-C99370FC0E86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B3ED0B7E-03A8-4141-A331-CCB01A50ED51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DB0D40-149B-4960-A8FF-17A6A936F10E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B8B399E1-00C9-4540-A737-2981D2E7FCD6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ED271A2-6939-4F6B-BB81-1350A22DC99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88513C8-9701-49F3-A35E-A9E80BB9C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843967"/>
              </p:ext>
            </p:extLst>
          </p:nvPr>
        </p:nvGraphicFramePr>
        <p:xfrm>
          <a:off x="635085" y="631005"/>
          <a:ext cx="8818404" cy="602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3934EF3-6E69-4C15-92AE-E9E2F67D46F2}"/>
              </a:ext>
            </a:extLst>
          </p:cNvPr>
          <p:cNvSpPr txBox="1"/>
          <p:nvPr/>
        </p:nvSpPr>
        <p:spPr>
          <a:xfrm>
            <a:off x="3487030" y="2467266"/>
            <a:ext cx="3084339" cy="2349579"/>
          </a:xfrm>
          <a:prstGeom prst="roundRect">
            <a:avLst>
              <a:gd name="adj" fmla="val 173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 খাদ্যগুলোকে কি সমৃদ্ধ খাদ্য বলে?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D13357-640B-4C29-9A3D-8A74067048BB}"/>
              </a:ext>
            </a:extLst>
          </p:cNvPr>
          <p:cNvSpPr/>
          <p:nvPr/>
        </p:nvSpPr>
        <p:spPr>
          <a:xfrm>
            <a:off x="3475739" y="2453335"/>
            <a:ext cx="3108960" cy="23774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 বা চর্বি সমৃদ্ধ খাবার।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26888E-5726-4EF1-B376-AC5CD2671F10}"/>
              </a:ext>
            </a:extLst>
          </p:cNvPr>
          <p:cNvSpPr txBox="1"/>
          <p:nvPr/>
        </p:nvSpPr>
        <p:spPr>
          <a:xfrm>
            <a:off x="3483435" y="2453334"/>
            <a:ext cx="3108960" cy="2377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 প্রোটিন সমৃদ্ধ খাবারগুলোর উৎস কি?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B8F8BD-F52D-4A40-89FF-14CC05F3281A}"/>
              </a:ext>
            </a:extLst>
          </p:cNvPr>
          <p:cNvSpPr txBox="1"/>
          <p:nvPr/>
        </p:nvSpPr>
        <p:spPr>
          <a:xfrm>
            <a:off x="3484161" y="2480280"/>
            <a:ext cx="3120251" cy="237744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সয়াবিন, বাদাম, মাছের তেল ও মাখন স্নেহ বা চর্বি সমৃদ্ধ খাবার।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2B20E-C2DD-4C1E-A956-207563723462}"/>
              </a:ext>
            </a:extLst>
          </p:cNvPr>
          <p:cNvSpPr txBox="1"/>
          <p:nvPr/>
        </p:nvSpPr>
        <p:spPr>
          <a:xfrm>
            <a:off x="3487030" y="2453333"/>
            <a:ext cx="3108960" cy="23774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খাদ্যগুলোর আমাদের দেহে কি কাজ করে?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A4C39E-2CD8-49E8-A0E0-ECA79106F0F9}"/>
              </a:ext>
            </a:extLst>
          </p:cNvPr>
          <p:cNvSpPr txBox="1"/>
          <p:nvPr/>
        </p:nvSpPr>
        <p:spPr>
          <a:xfrm>
            <a:off x="3483434" y="2480279"/>
            <a:ext cx="3108960" cy="2286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200" dirty="0">
                <a:latin typeface="NikoshBAN" pitchFamily="2" charset="0"/>
                <a:cs typeface="NikoshBAN" pitchFamily="2" charset="0"/>
              </a:rPr>
              <a:t>কাজঃ দেহের তাপ ও কর্মশক্তি বাড়ায়।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1237AD-F8C4-4ED9-B962-AE6FB7908760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CE16441-2179-4EAC-BC9B-2F3CBD5F5C84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73AE74-8777-4F00-8D12-BEC0A8D36B5F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74797DD8-7BD0-4141-8C1D-5534DD58130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35B83C79-7020-4F18-B635-3C4C5883C164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7A44E2-65D5-4F16-8DF7-3B5D05591EE4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4BBFE6BC-75AA-4D9B-9044-99D0269FDD77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660A7086-3661-4F31-98E5-00B17FD50DBF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D7E19F-8D79-4488-B1CE-60FC7F35791D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3C83A4B7-3B5C-457B-BA1E-89CFEF83D95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65E189BB-2D13-4217-974C-B8481ACF959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FA1972-E4E2-4504-A0A6-687381C446D6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731C4808-50EA-4B9E-8CD6-817E32C3A422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019FAE25-E431-40F6-8C59-1F85CD4040D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C6223-2B53-4BA3-B662-D3D5022CA306}"/>
              </a:ext>
            </a:extLst>
          </p:cNvPr>
          <p:cNvSpPr/>
          <p:nvPr/>
        </p:nvSpPr>
        <p:spPr>
          <a:xfrm>
            <a:off x="991773" y="1348711"/>
            <a:ext cx="511710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শর্করা জাতীয় খাদ্য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74AC0-BE6F-4B80-AEC0-3C7684C60B59}"/>
              </a:ext>
            </a:extLst>
          </p:cNvPr>
          <p:cNvSpPr/>
          <p:nvPr/>
        </p:nvSpPr>
        <p:spPr>
          <a:xfrm>
            <a:off x="1530990" y="1995042"/>
            <a:ext cx="231262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ভাত 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CBCE15-57DA-451D-9CA7-C2A01F9A43CA}"/>
              </a:ext>
            </a:extLst>
          </p:cNvPr>
          <p:cNvSpPr/>
          <p:nvPr/>
        </p:nvSpPr>
        <p:spPr>
          <a:xfrm>
            <a:off x="4102243" y="2011521"/>
            <a:ext cx="231262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মাছ 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E72957-3C1A-4C0C-84ED-1EFD322D08F8}"/>
              </a:ext>
            </a:extLst>
          </p:cNvPr>
          <p:cNvSpPr/>
          <p:nvPr/>
        </p:nvSpPr>
        <p:spPr>
          <a:xfrm>
            <a:off x="1530991" y="2580745"/>
            <a:ext cx="2312624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দুধ 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74072D-760E-4E54-ACB6-EFD728D61B8A}"/>
              </a:ext>
            </a:extLst>
          </p:cNvPr>
          <p:cNvSpPr/>
          <p:nvPr/>
        </p:nvSpPr>
        <p:spPr>
          <a:xfrm>
            <a:off x="4145197" y="2651003"/>
            <a:ext cx="226967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ঘি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A6F3FD-93F1-4221-A971-86AD97F280AD}"/>
              </a:ext>
            </a:extLst>
          </p:cNvPr>
          <p:cNvSpPr/>
          <p:nvPr/>
        </p:nvSpPr>
        <p:spPr>
          <a:xfrm>
            <a:off x="627012" y="3983141"/>
            <a:ext cx="4368894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পরিপাক হয়ে শক্তিতে পরিণত হয়।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2D1EC-0ED0-47B6-806B-72EB04B71668}"/>
              </a:ext>
            </a:extLst>
          </p:cNvPr>
          <p:cNvSpPr/>
          <p:nvPr/>
        </p:nvSpPr>
        <p:spPr>
          <a:xfrm>
            <a:off x="5093208" y="4006828"/>
            <a:ext cx="437972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ক্ষমতা ও তাপ বৃদ্ধি করে 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A789CE-9E1D-416F-9BA4-1F045BD01E01}"/>
              </a:ext>
            </a:extLst>
          </p:cNvPr>
          <p:cNvSpPr/>
          <p:nvPr/>
        </p:nvSpPr>
        <p:spPr>
          <a:xfrm>
            <a:off x="627012" y="4579723"/>
            <a:ext cx="4368894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ক্ষয়পুরণ হয় না 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D421A-DEC6-4192-AF52-804A622933B9}"/>
              </a:ext>
            </a:extLst>
          </p:cNvPr>
          <p:cNvSpPr txBox="1"/>
          <p:nvPr/>
        </p:nvSpPr>
        <p:spPr>
          <a:xfrm>
            <a:off x="991773" y="3166448"/>
            <a:ext cx="431878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5EE0B8-161C-48D3-B693-9AEBEF1CCD53}"/>
              </a:ext>
            </a:extLst>
          </p:cNvPr>
          <p:cNvSpPr/>
          <p:nvPr/>
        </p:nvSpPr>
        <p:spPr>
          <a:xfrm>
            <a:off x="627012" y="5792269"/>
            <a:ext cx="173873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541398-06A4-4703-A140-5CD63AFE1088}"/>
              </a:ext>
            </a:extLst>
          </p:cNvPr>
          <p:cNvSpPr/>
          <p:nvPr/>
        </p:nvSpPr>
        <p:spPr>
          <a:xfrm>
            <a:off x="2798413" y="5811323"/>
            <a:ext cx="159760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B16302-B032-4DBE-95BF-F2F101B7E8B4}"/>
              </a:ext>
            </a:extLst>
          </p:cNvPr>
          <p:cNvSpPr/>
          <p:nvPr/>
        </p:nvSpPr>
        <p:spPr>
          <a:xfrm>
            <a:off x="4859578" y="5824320"/>
            <a:ext cx="181115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i,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4D4D9E-AFE0-4CAA-BEA6-0F26759256D1}"/>
              </a:ext>
            </a:extLst>
          </p:cNvPr>
          <p:cNvSpPr/>
          <p:nvPr/>
        </p:nvSpPr>
        <p:spPr>
          <a:xfrm>
            <a:off x="7177100" y="5808898"/>
            <a:ext cx="187780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69360E-7614-4369-ADF9-EECFE71A6A7A}"/>
              </a:ext>
            </a:extLst>
          </p:cNvPr>
          <p:cNvSpPr/>
          <p:nvPr/>
        </p:nvSpPr>
        <p:spPr>
          <a:xfrm>
            <a:off x="635084" y="5144714"/>
            <a:ext cx="283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কোনটি সঠিক ?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7737092C-1A3B-45F2-9018-61DEB3768692}"/>
              </a:ext>
            </a:extLst>
          </p:cNvPr>
          <p:cNvSpPr/>
          <p:nvPr/>
        </p:nvSpPr>
        <p:spPr>
          <a:xfrm>
            <a:off x="4102243" y="527061"/>
            <a:ext cx="1906506" cy="613235"/>
          </a:xfrm>
          <a:prstGeom prst="flowChartAlternateProcess">
            <a:avLst/>
          </a:prstGeom>
          <a:solidFill>
            <a:srgbClr val="66FFFF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C4DA62F-7B31-4122-9296-925A47028D5A}"/>
              </a:ext>
            </a:extLst>
          </p:cNvPr>
          <p:cNvSpPr/>
          <p:nvPr/>
        </p:nvSpPr>
        <p:spPr>
          <a:xfrm>
            <a:off x="1468241" y="200355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FD959A5A-2ACE-4435-8AE0-B44E6296EA9E}"/>
              </a:ext>
            </a:extLst>
          </p:cNvPr>
          <p:cNvSpPr/>
          <p:nvPr/>
        </p:nvSpPr>
        <p:spPr>
          <a:xfrm>
            <a:off x="4731826" y="581336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A4B384-A311-4A4A-BEE4-2517063CDD0F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21B3C5A-53F5-4C3E-8708-1D9CAF8634D7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206D25-A737-4456-82F9-C45446EC1935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67662BDE-F8C1-49F3-96EB-47D93E5D21B1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BD3F9C7A-067A-4EB0-B726-DD6EF38137AF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25103D-C8D1-4688-9206-3E06386EB2B2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200F8252-AD30-4D86-A518-B60B75EB15F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8B6EF3C6-6281-4E9F-9CA9-81F53FD97D4B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FA05E4-EF3D-4462-BB81-6C2EFAF6B246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74A09552-8B54-49BA-B68F-C6CA81707B92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EC55A5A6-FFF4-48B1-8D90-37D2B1DFD0BF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17B830-2B96-4746-9756-3F21A4AD5904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961C7F31-4C41-4F40-A775-F87EFC04035E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96DAFAD9-B95C-4730-8140-48E7CFA18DAA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B9BC52-4885-4C40-B18A-0165FDD08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9" y="624338"/>
            <a:ext cx="8708207" cy="606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C57620-702F-42EC-9E96-B54DD1527CEC}"/>
              </a:ext>
            </a:extLst>
          </p:cNvPr>
          <p:cNvSpPr/>
          <p:nvPr/>
        </p:nvSpPr>
        <p:spPr>
          <a:xfrm>
            <a:off x="511712" y="6047513"/>
            <a:ext cx="89972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80A294-D484-4BF0-AED3-FA73B0A39D16}"/>
              </a:ext>
            </a:extLst>
          </p:cNvPr>
          <p:cNvSpPr/>
          <p:nvPr/>
        </p:nvSpPr>
        <p:spPr>
          <a:xfrm>
            <a:off x="7329269" y="623453"/>
            <a:ext cx="21009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98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D78DD5-6965-416F-A95B-D84FE22AFA8B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798A895-8E40-427E-A0F5-42D6356C9B8C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FD4579-505D-40B7-AAB5-E5A120EA432E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0D76A548-FD26-4464-AB22-852F0C327F6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99B1DD85-5A0E-480D-BCF8-81E02859BD93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96BC6D-6FD1-4645-A0A8-A664AF69D690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325BC9C7-DF14-43F4-B23D-6424898E7E9C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1FDECBFF-177F-4457-A3DE-9C2C3A10D497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AE904A-6B83-40B4-A366-5E8D16D86069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87E3B2DC-3E2A-43D2-9002-C4861A5FD51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4933138B-4D30-4F01-AF16-68C46F6AC986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BE7F6F-8A7A-45E5-B634-B094729DD7A1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8B253C22-DB2E-4B8E-9262-7040DA2D3C7B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F8EBD6C8-243D-4FC3-853A-E964AC83AFF1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099617-EB15-44F3-9656-FE6CC4B77E72}"/>
              </a:ext>
            </a:extLst>
          </p:cNvPr>
          <p:cNvSpPr/>
          <p:nvPr/>
        </p:nvSpPr>
        <p:spPr>
          <a:xfrm>
            <a:off x="984735" y="566330"/>
            <a:ext cx="8010634" cy="5608078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0300108"/>
                <a:gd name="adj2" fmla="val 50301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4389EB-A321-4B29-A388-4D99D940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3441" r="14002" b="3404"/>
          <a:stretch/>
        </p:blipFill>
        <p:spPr>
          <a:xfrm>
            <a:off x="2647783" y="2194558"/>
            <a:ext cx="4586068" cy="3685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2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C8E2D0-C4C6-4A2C-97BF-346A4A2FE33D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B9BD9B9-E811-455B-AB34-94992AC031BC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DA0CD2-F901-4356-B2A7-3B274A2C58A5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64FCFF8E-0CA5-481C-8F62-3CCBC1B0AF1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75A1480D-F40C-4D22-B6F7-C36196DD826C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01152F-C50B-41A7-96BB-6D60D40A758B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4A2C6C24-8113-4019-A408-65FB998FBBC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85BCA141-1345-4EEC-B356-82B38E5A97A0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FB8501-98D7-418E-8339-FF40D1F9DA52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B2C6077B-8A62-4D61-BE4B-F161A62D7A26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9C78F6BE-C745-40CC-A171-F47717398F42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6FB01F-081D-4CAF-858F-A9CB69B19E3E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423E4ED2-7ACF-4A72-B150-91EEBC191D7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1E048220-E15B-488A-AB3F-8A23F95CAD87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0E1BF8-7A6F-4692-86F0-4ED47FB54E38}"/>
              </a:ext>
            </a:extLst>
          </p:cNvPr>
          <p:cNvSpPr/>
          <p:nvPr/>
        </p:nvSpPr>
        <p:spPr>
          <a:xfrm>
            <a:off x="703385" y="3735607"/>
            <a:ext cx="3910271" cy="24857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EDA88-3EAE-4A25-8F91-3224B9717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27975" y="1361502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7.jpg">
            <a:extLst>
              <a:ext uri="{FF2B5EF4-FFF2-40B4-BE49-F238E27FC236}">
                <a16:creationId xmlns:a16="http://schemas.microsoft.com/office/drawing/2014/main" id="{309FA711-3FF0-4872-846E-F0ECB0FFC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35" y="1341031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77529A-C5B5-4F2B-B088-2CD87949A832}"/>
              </a:ext>
            </a:extLst>
          </p:cNvPr>
          <p:cNvSpPr/>
          <p:nvPr/>
        </p:nvSpPr>
        <p:spPr>
          <a:xfrm>
            <a:off x="5299420" y="3710722"/>
            <a:ext cx="4043871" cy="24857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১,২,৩,৪,ও ৫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0" name="Left-Right Arrow 6">
            <a:extLst>
              <a:ext uri="{FF2B5EF4-FFF2-40B4-BE49-F238E27FC236}">
                <a16:creationId xmlns:a16="http://schemas.microsoft.com/office/drawing/2014/main" id="{B7DCE64D-1DC5-455A-A830-6C85CFFF3C8F}"/>
              </a:ext>
            </a:extLst>
          </p:cNvPr>
          <p:cNvSpPr/>
          <p:nvPr/>
        </p:nvSpPr>
        <p:spPr>
          <a:xfrm>
            <a:off x="3206649" y="1201002"/>
            <a:ext cx="3578352" cy="1475232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3A2113-0879-461B-9682-C1B5C1B1AEF4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C1FCC65-C7BA-41EF-85D0-63E5459ECE2A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CE1D50-E6EA-4B4D-A8C4-87F09AE5B9A3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8DC6BC13-13F3-4ABA-B801-0504B4DD22C9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22BBC11C-2D2F-42EB-9D6B-8864A232734C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9C63EE-96DB-4E19-9F96-C063F9ED56AF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D76824F2-8172-4884-A260-67D30E9427F1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4C0A1D83-8CF5-4E1B-A6C3-169408970E0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821B5A-CD95-475E-A6BC-B4B7286E7198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3202E776-A8D4-4C0D-A78D-AD34EBF0987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69E98176-19D2-4D52-90A9-617135D53C9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C6E639-E6E7-4AF5-BBF5-AEC6B67B7F15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F97D3428-45C2-4381-BAFA-13861D6951B6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143E915D-FD29-42F8-99FC-342045C3C1DD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97D71A0-E3B6-453D-BDAA-165B2A73C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01" y="4442215"/>
            <a:ext cx="1980454" cy="192846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5116DB-F389-4A5B-9A06-3DE38AB03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7" y="4335862"/>
            <a:ext cx="2037905" cy="2034816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3183B7-8484-449B-A768-E35775F05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09" y="4398057"/>
            <a:ext cx="2037905" cy="197262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8BB6AE-985C-4259-8498-1C60EB756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25" y="1857597"/>
            <a:ext cx="2037904" cy="203870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64768-EC30-4B87-AB55-93D9DED12E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>
            <a:off x="696889" y="4398055"/>
            <a:ext cx="1980454" cy="197262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D4BFFB-9CBA-4FDE-991D-681E9D38D6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1927275"/>
            <a:ext cx="1965674" cy="197262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0B350C-D604-4C1C-BD56-D9CEFBE84F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4" y="1878469"/>
            <a:ext cx="2170816" cy="197262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097D4B-602B-4C05-8C76-EE91B435F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0" y="1878469"/>
            <a:ext cx="2037904" cy="202142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6D454C-3B35-4F54-B84B-3C281B6F7467}"/>
              </a:ext>
            </a:extLst>
          </p:cNvPr>
          <p:cNvSpPr/>
          <p:nvPr/>
        </p:nvSpPr>
        <p:spPr>
          <a:xfrm>
            <a:off x="2405725" y="543988"/>
            <a:ext cx="524694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দেখছি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098851-9BFD-45E1-AA58-D91FADF17C43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36C80E7-09C9-4C9A-BDB9-3D6280C765A5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D38E8D-20C1-4FD2-A666-D66410D55214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4FAD25D2-C53F-462B-90D0-287D47AF1D7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C9E449FF-7751-4F5C-A597-72D67E44F220}"/>
                  </a:ext>
                </a:extLst>
              </p:cNvPr>
              <p:cNvSpPr/>
              <p:nvPr/>
            </p:nvSpPr>
            <p:spPr>
              <a:xfrm>
                <a:off x="3172261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435F05-1118-43B2-8B3E-44C594882282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E37C406D-3BB4-4ACF-8C3C-56C8FC52E93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B524D93E-AE0E-443F-9CBA-B85BF2BF9D7A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2D3D65-6105-447B-89A6-E51AE19218A1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D494D154-FFDB-4CA9-BD83-4CFE6C00D08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F9F8E7A2-B33D-4302-9658-E568FBC115B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601005-6703-4185-BAF7-325A7B3E20C1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7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BC30926C-92CB-40C6-A3B0-7FFE5EF2EDEB}"/>
                  </a:ext>
                </a:extLst>
              </p:cNvPr>
              <p:cNvSpPr/>
              <p:nvPr/>
            </p:nvSpPr>
            <p:spPr>
              <a:xfrm>
                <a:off x="2940147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8222F85E-6CFD-433E-A2D8-10444CCDDA4C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199DF89-508E-4A44-9CA0-58E1835E0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9" y="1631130"/>
            <a:ext cx="4063527" cy="3405371"/>
          </a:xfrm>
          <a:prstGeom prst="roundRect">
            <a:avLst>
              <a:gd name="adj" fmla="val 17906"/>
            </a:avLst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86A330-79A1-49BB-A918-6848E94A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54" y="1620642"/>
            <a:ext cx="4063527" cy="3405371"/>
          </a:xfrm>
          <a:prstGeom prst="roundRect">
            <a:avLst>
              <a:gd name="adj" fmla="val 17906"/>
            </a:avLst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951EE7-061F-4294-B887-8C1F595F251B}"/>
              </a:ext>
            </a:extLst>
          </p:cNvPr>
          <p:cNvSpPr/>
          <p:nvPr/>
        </p:nvSpPr>
        <p:spPr>
          <a:xfrm>
            <a:off x="2377858" y="537376"/>
            <a:ext cx="621516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েখ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পারছি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D2CC6-7C42-4905-ADC1-4BF6F8F444B9}"/>
              </a:ext>
            </a:extLst>
          </p:cNvPr>
          <p:cNvSpPr txBox="1"/>
          <p:nvPr/>
        </p:nvSpPr>
        <p:spPr>
          <a:xfrm>
            <a:off x="3901123" y="5483924"/>
            <a:ext cx="2256153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7088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054154-009C-4BB4-A3A9-E2569ADF53E6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96DCB82-A447-4C94-B6A8-6759DDADADA4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5295E4-1468-43D0-ADB2-737D8DDF7623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231E4D73-1198-4FB2-9890-20A15E5CD7EE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B6F47A0A-03B3-4ADC-88A9-385F72017FCD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6D4F5-B87A-456D-8134-004AF8216F77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0FF95F3F-626A-421D-9584-8328BB0130C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8802CE94-0CEE-49AE-A60D-89BAA9DBB144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87438D-5A67-4642-A15A-BDC989D316A0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824BACC3-922F-4E92-952A-9D43D936A1F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DAF4E25A-D1B0-46AE-B95D-A94B6D854843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0E1FD7-EC7C-4E4A-A1AB-2041C3F2143F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32FBD5DA-04E3-4316-A90D-453F6590DF9F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1053E166-59A2-4878-A82E-E63B55483B4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EB9CA2A3-E694-4204-90DC-8BAAED0A718D}"/>
              </a:ext>
            </a:extLst>
          </p:cNvPr>
          <p:cNvSpPr/>
          <p:nvPr/>
        </p:nvSpPr>
        <p:spPr>
          <a:xfrm>
            <a:off x="3177099" y="631005"/>
            <a:ext cx="3586969" cy="127301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94F5C4F-2F44-4B86-95AE-E5BDEE1B40A1}"/>
              </a:ext>
            </a:extLst>
          </p:cNvPr>
          <p:cNvSpPr/>
          <p:nvPr/>
        </p:nvSpPr>
        <p:spPr>
          <a:xfrm>
            <a:off x="3235715" y="4968237"/>
            <a:ext cx="3586969" cy="885885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D12CF3-A3E4-463D-86DB-392E6ED17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8" y="2043060"/>
            <a:ext cx="2776322" cy="2786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39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A1CB58-D02F-420D-B05E-66132736AFBB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EC11A6-7679-4BA3-ABF0-357C0244B14C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9B2839-A9E9-4B31-8BF3-A89B865AF976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34E4AC6A-4056-4640-A2CF-FEB7D68B1C5E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55B09413-08D5-452E-B66B-8A23B54DF757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6E96C7-E28F-47B3-9A09-9735C6929756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ADB161E9-2919-4AA9-853D-F6D74F43CB9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41B2FEAA-6009-4C54-9145-61CCEEE4615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48F74F-422C-4A73-BA18-4191F2EEEEB0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AB5E3E5E-D092-40F7-BDFE-CF3ED7ED949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E7BED551-AD43-4E25-AD75-B48CDA52DC8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B52553-550D-4E0C-8E9C-F42F6AAB45D5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54364EAD-EB80-4305-A46B-1AEA9533A291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77CD0979-90B3-4564-8670-F34ECE562361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6D9F35-C8E9-4E07-BFB3-002F88045B0B}"/>
              </a:ext>
            </a:extLst>
          </p:cNvPr>
          <p:cNvSpPr/>
          <p:nvPr/>
        </p:nvSpPr>
        <p:spPr>
          <a:xfrm>
            <a:off x="635084" y="1993376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17F4C6-8273-4896-9518-D9E63DACC3E9}"/>
              </a:ext>
            </a:extLst>
          </p:cNvPr>
          <p:cNvSpPr/>
          <p:nvPr/>
        </p:nvSpPr>
        <p:spPr>
          <a:xfrm>
            <a:off x="2191644" y="2701262"/>
            <a:ext cx="444865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কি বলতে পারবে।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B5E8E6-577E-4603-A086-E88759EB035C}"/>
              </a:ext>
            </a:extLst>
          </p:cNvPr>
          <p:cNvSpPr/>
          <p:nvPr/>
        </p:nvSpPr>
        <p:spPr>
          <a:xfrm>
            <a:off x="2191644" y="4194974"/>
            <a:ext cx="550663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E57899-2B14-4240-8543-C154C317A0F0}"/>
              </a:ext>
            </a:extLst>
          </p:cNvPr>
          <p:cNvSpPr/>
          <p:nvPr/>
        </p:nvSpPr>
        <p:spPr>
          <a:xfrm>
            <a:off x="2191644" y="3468686"/>
            <a:ext cx="468429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খাদ্যের কাজগুলো বলতে পারবে।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C4540-DEFE-432E-A24E-250EF03EC165}"/>
              </a:ext>
            </a:extLst>
          </p:cNvPr>
          <p:cNvSpPr/>
          <p:nvPr/>
        </p:nvSpPr>
        <p:spPr>
          <a:xfrm>
            <a:off x="2191644" y="4968643"/>
            <a:ext cx="5355953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সত্যতা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770097-52F9-428E-92F5-BF64482739E1}"/>
              </a:ext>
            </a:extLst>
          </p:cNvPr>
          <p:cNvSpPr txBox="1"/>
          <p:nvPr/>
        </p:nvSpPr>
        <p:spPr>
          <a:xfrm>
            <a:off x="3373387" y="580674"/>
            <a:ext cx="3194392" cy="769441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98C306-48B1-41B3-A7E9-1DF022669DA7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9A2676B-35B1-4147-B91F-7F2C192B331D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E864DE-1104-4F9C-A75C-B4FC7600D701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F1A5358E-0B66-4F62-9566-4991CAAEBE05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9E39FDA7-0DF9-4379-8A11-B833C69EBA91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8A998D-4198-4070-B2C3-877D06997748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478C16F9-83C1-4150-8B80-21FCC9E5A47C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0499DFAC-CF50-4C75-A85E-507BEB1B1199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F5A05A-5696-4C80-A398-496A6F7BF485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99F7A71C-5FBC-4C4C-809D-FC153261B99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635F01FC-F439-4C8E-8FD2-A86598EC3A0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5229B1-BFEC-40A3-8EA3-3B52F61B6202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E66C090-6146-4275-9FFF-31B296AB364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22921176-3818-4A75-A4EF-71BB95D91055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BDACFA5-64CF-48C4-B3D4-40600D893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r="50000" b="17122"/>
          <a:stretch/>
        </p:blipFill>
        <p:spPr bwMode="auto">
          <a:xfrm>
            <a:off x="2565009" y="1777061"/>
            <a:ext cx="4928381" cy="3122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052A32-7414-4206-B1FF-83CEEAA1A506}"/>
              </a:ext>
            </a:extLst>
          </p:cNvPr>
          <p:cNvSpPr txBox="1"/>
          <p:nvPr/>
        </p:nvSpPr>
        <p:spPr>
          <a:xfrm>
            <a:off x="2233243" y="5590382"/>
            <a:ext cx="54746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 শিশু  কিভাবে  বৃদ্ধি পায়?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80F93-6A1A-49EB-B441-9D17EF04AF44}"/>
              </a:ext>
            </a:extLst>
          </p:cNvPr>
          <p:cNvSpPr txBox="1"/>
          <p:nvPr/>
        </p:nvSpPr>
        <p:spPr>
          <a:xfrm>
            <a:off x="3225016" y="5559604"/>
            <a:ext cx="3478237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গ্রহণের ফলে।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F2F46-7B3A-42AB-816E-FDC2AF92D3AE}"/>
              </a:ext>
            </a:extLst>
          </p:cNvPr>
          <p:cNvSpPr txBox="1"/>
          <p:nvPr/>
        </p:nvSpPr>
        <p:spPr>
          <a:xfrm>
            <a:off x="3742004" y="779005"/>
            <a:ext cx="310896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46DE032-A9BF-496A-98FC-1CDED8FDE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5084" y="1693876"/>
            <a:ext cx="3294725" cy="369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6AC9B9-32F3-45B7-B5D5-7F9E16B6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/>
          <a:stretch/>
        </p:blipFill>
        <p:spPr>
          <a:xfrm>
            <a:off x="6139054" y="1730953"/>
            <a:ext cx="3294725" cy="369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1AD0C6A9-BF8B-48EE-88DF-203F11657BDA}"/>
              </a:ext>
            </a:extLst>
          </p:cNvPr>
          <p:cNvSpPr/>
          <p:nvPr/>
        </p:nvSpPr>
        <p:spPr>
          <a:xfrm>
            <a:off x="2286040" y="5710703"/>
            <a:ext cx="5511016" cy="1209139"/>
          </a:xfrm>
          <a:prstGeom prst="left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175EB1-F2E3-432F-8EBF-B73B0AC78491}"/>
              </a:ext>
            </a:extLst>
          </p:cNvPr>
          <p:cNvSpPr txBox="1"/>
          <p:nvPr/>
        </p:nvSpPr>
        <p:spPr>
          <a:xfrm>
            <a:off x="6677423" y="5428078"/>
            <a:ext cx="258845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C2AC8-62E7-45AC-9E2A-93FCA0EC1CAA}"/>
              </a:ext>
            </a:extLst>
          </p:cNvPr>
          <p:cNvSpPr txBox="1"/>
          <p:nvPr/>
        </p:nvSpPr>
        <p:spPr>
          <a:xfrm>
            <a:off x="886264" y="5412160"/>
            <a:ext cx="258845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দূব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971809-DDE4-4220-B0DF-B1376C513111}"/>
              </a:ext>
            </a:extLst>
          </p:cNvPr>
          <p:cNvSpPr txBox="1"/>
          <p:nvPr/>
        </p:nvSpPr>
        <p:spPr>
          <a:xfrm>
            <a:off x="2201558" y="6012634"/>
            <a:ext cx="5511016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দূব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92967-5C2B-4B31-BEEA-250D7B138A33}"/>
              </a:ext>
            </a:extLst>
          </p:cNvPr>
          <p:cNvSpPr txBox="1"/>
          <p:nvPr/>
        </p:nvSpPr>
        <p:spPr>
          <a:xfrm>
            <a:off x="3549709" y="5961200"/>
            <a:ext cx="32660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গ্রহণের ফলে।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D96CE65-1504-4BAE-8234-E4F91EF0595C}"/>
              </a:ext>
            </a:extLst>
          </p:cNvPr>
          <p:cNvSpPr/>
          <p:nvPr/>
        </p:nvSpPr>
        <p:spPr>
          <a:xfrm>
            <a:off x="2707731" y="781253"/>
            <a:ext cx="4642938" cy="1155502"/>
          </a:xfrm>
          <a:prstGeom prst="hexagon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spc="50" dirty="0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spc="50" dirty="0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A2375A-9172-4F42-BAB9-850790052089}"/>
              </a:ext>
            </a:extLst>
          </p:cNvPr>
          <p:cNvSpPr/>
          <p:nvPr/>
        </p:nvSpPr>
        <p:spPr>
          <a:xfrm>
            <a:off x="522262" y="3575999"/>
            <a:ext cx="891540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 indent="-457200" algn="ctr" defTabSz="914400">
              <a:buFont typeface="Wingdings" panose="05000000000000000000" pitchFamily="2" charset="2"/>
              <a:buChar char="q"/>
            </a:pPr>
            <a:r>
              <a:rPr lang="bn-BD" sz="3200" dirty="0">
                <a:ln w="0"/>
                <a:effectLst/>
                <a:latin typeface="NikoshBAN" pitchFamily="2" charset="0"/>
                <a:cs typeface="NikoshBAN" pitchFamily="2" charset="0"/>
              </a:rPr>
              <a:t>মানবদেহের গঠন</a:t>
            </a:r>
            <a:r>
              <a:rPr lang="en-US" sz="3200" dirty="0">
                <a:ln w="0"/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n w="0"/>
                <a:effectLst/>
                <a:latin typeface="NikoshBAN" pitchFamily="2" charset="0"/>
                <a:cs typeface="NikoshBAN" pitchFamily="2" charset="0"/>
              </a:rPr>
              <a:t>বৃদ্ধি, ক্ষয়পূরন</a:t>
            </a:r>
            <a:r>
              <a:rPr lang="en-US" sz="3200" dirty="0">
                <a:ln w="0"/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n w="0"/>
                <a:effectLst/>
                <a:latin typeface="NikoshBAN" pitchFamily="2" charset="0"/>
                <a:cs typeface="NikoshBAN" pitchFamily="2" charset="0"/>
              </a:rPr>
              <a:t> কর্মক্ষমতা অর্জন</a:t>
            </a:r>
          </a:p>
          <a:p>
            <a:pPr algn="ctr" defTabSz="914400"/>
            <a:r>
              <a:rPr lang="bn-BD" sz="3200" dirty="0">
                <a:ln w="0"/>
                <a:effectLst/>
                <a:latin typeface="NikoshBAN" pitchFamily="2" charset="0"/>
                <a:cs typeface="NikoshBAN" pitchFamily="2" charset="0"/>
              </a:rPr>
              <a:t>ও শারীরিক সুস্থতার জন্য প্রয়োজনীয় সকল উপাদানকেই খাদ্য বলে। </a:t>
            </a:r>
            <a:endParaRPr lang="en-US" sz="3200" dirty="0">
              <a:ln w="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E974F0-28E2-4C75-ACEF-2B91CE99D392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0A7C566-CBC5-472B-8BB0-FEE27C2DF792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83188-44B0-4D7A-9546-1A7941AE4E62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885A1F93-5593-40C5-9B13-748575A8A90E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E87BDFB9-5C98-4B15-B3F6-BE15B288843A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BA3488-9C27-4B22-B38B-309C12BAA42C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E3BE16ED-18BA-4DBB-8282-D5D26275A34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405B2520-ACDA-4625-9F30-4E52AE7E724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BE97C9-DEBB-4B08-9868-70E3D7E8D548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58C85F47-BAD6-4EC7-B7CB-FD84B11FDD18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7BD0A046-0954-470C-BAA6-0B93D240BC7C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D37252-46EE-49AA-8D8E-1DF2E11A3EB0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5E3B9ECB-862A-41A2-9EB8-17D6652846E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59A7D06C-DE3B-4EAB-A8EE-185CADDA58A8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" name="Picture 17" descr="gfhh.jpg">
            <a:extLst>
              <a:ext uri="{FF2B5EF4-FFF2-40B4-BE49-F238E27FC236}">
                <a16:creationId xmlns:a16="http://schemas.microsoft.com/office/drawing/2014/main" id="{6FE181EF-8E67-4D2B-AFE3-17767D7E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46" y="2025673"/>
            <a:ext cx="3073235" cy="279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das111.png">
            <a:extLst>
              <a:ext uri="{FF2B5EF4-FFF2-40B4-BE49-F238E27FC236}">
                <a16:creationId xmlns:a16="http://schemas.microsoft.com/office/drawing/2014/main" id="{A53CCEB0-0F0A-4370-ACB1-A3BE0BC5F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86" y="2025673"/>
            <a:ext cx="2993209" cy="279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CF6B15-DCF7-46A0-959C-7877EA496FDE}"/>
              </a:ext>
            </a:extLst>
          </p:cNvPr>
          <p:cNvSpPr txBox="1"/>
          <p:nvPr/>
        </p:nvSpPr>
        <p:spPr>
          <a:xfrm>
            <a:off x="1941342" y="4946117"/>
            <a:ext cx="19413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060-5F17-45DF-984D-0587DD7A4516}"/>
              </a:ext>
            </a:extLst>
          </p:cNvPr>
          <p:cNvSpPr txBox="1"/>
          <p:nvPr/>
        </p:nvSpPr>
        <p:spPr>
          <a:xfrm>
            <a:off x="6334719" y="4946117"/>
            <a:ext cx="19413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DF1708-4B66-45E0-8F08-A9A416F5399D}"/>
              </a:ext>
            </a:extLst>
          </p:cNvPr>
          <p:cNvSpPr txBox="1"/>
          <p:nvPr/>
        </p:nvSpPr>
        <p:spPr>
          <a:xfrm>
            <a:off x="3505200" y="751226"/>
            <a:ext cx="304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কি দেখছ?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473FC-A796-44FD-8A12-04481C992AAD}"/>
              </a:ext>
            </a:extLst>
          </p:cNvPr>
          <p:cNvSpPr txBox="1"/>
          <p:nvPr/>
        </p:nvSpPr>
        <p:spPr>
          <a:xfrm>
            <a:off x="1941342" y="5601111"/>
            <a:ext cx="647789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খাদ্য গ্রহণের সাথে এই তন্ত্রটির সম্পর্ক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E3C1A-4337-4129-9E88-68A213B69B7A}"/>
              </a:ext>
            </a:extLst>
          </p:cNvPr>
          <p:cNvSpPr txBox="1"/>
          <p:nvPr/>
        </p:nvSpPr>
        <p:spPr>
          <a:xfrm>
            <a:off x="3505200" y="780299"/>
            <a:ext cx="3048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পুষ্টি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D78AEE-C5FA-4DC7-83CC-1904590225E9}"/>
              </a:ext>
            </a:extLst>
          </p:cNvPr>
          <p:cNvSpPr/>
          <p:nvPr/>
        </p:nvSpPr>
        <p:spPr>
          <a:xfrm>
            <a:off x="685800" y="5343264"/>
            <a:ext cx="868680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effectLst/>
                <a:latin typeface="NikoshBAN" pitchFamily="2" charset="0"/>
                <a:cs typeface="NikoshBAN" pitchFamily="2" charset="0"/>
              </a:rPr>
              <a:t>যে প্রক্রিয়ায় দেহের খাদ্য পরিপাক হয়ে শক্তিতে পরিনত হয় এবং কোষের মাধ্যমে শরীরে ছড়িয়ে গিয়ে দেহের ক্ষয়পূরন,বৃদ্ধিসাধন, রোগপ্রতিরোধ ক্ষমতা বৃদ্ধি এবং তাপশক্তি উৎপাদন করে থাকে তাকে পুষ্টি বলে। </a:t>
            </a:r>
            <a:endParaRPr lang="en-US" sz="2800" dirty="0">
              <a:ln w="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4B01E7-C3A7-4320-8C9A-CB76C901F0DA}"/>
              </a:ext>
            </a:extLst>
          </p:cNvPr>
          <p:cNvGrpSpPr/>
          <p:nvPr/>
        </p:nvGrpSpPr>
        <p:grpSpPr>
          <a:xfrm>
            <a:off x="0" y="-1"/>
            <a:ext cx="10058400" cy="7315201"/>
            <a:chOff x="0" y="-1"/>
            <a:chExt cx="10058400" cy="7188591"/>
          </a:xfrm>
          <a:pattFill prst="horzBrick">
            <a:fgClr>
              <a:srgbClr val="00206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17D832E-D832-4A1A-B7D4-C28B8F12FFFF}"/>
                </a:ext>
              </a:extLst>
            </p:cNvPr>
            <p:cNvSpPr/>
            <p:nvPr/>
          </p:nvSpPr>
          <p:spPr>
            <a:xfrm>
              <a:off x="0" y="-1"/>
              <a:ext cx="10058400" cy="7188591"/>
            </a:xfrm>
            <a:prstGeom prst="frame">
              <a:avLst>
                <a:gd name="adj1" fmla="val 134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D8191E-B1AA-4FA6-B283-51BDC1DF3ADD}"/>
                </a:ext>
              </a:extLst>
            </p:cNvPr>
            <p:cNvGrpSpPr/>
            <p:nvPr/>
          </p:nvGrpSpPr>
          <p:grpSpPr>
            <a:xfrm>
              <a:off x="98471" y="98474"/>
              <a:ext cx="787793" cy="773724"/>
              <a:chOff x="2940146" y="2307102"/>
              <a:chExt cx="970671" cy="939020"/>
            </a:xfrm>
            <a:grpFill/>
          </p:grpSpPr>
          <p:sp>
            <p:nvSpPr>
              <p:cNvPr id="14" name="Half Frame 13">
                <a:extLst>
                  <a:ext uri="{FF2B5EF4-FFF2-40B4-BE49-F238E27FC236}">
                    <a16:creationId xmlns:a16="http://schemas.microsoft.com/office/drawing/2014/main" id="{537E61AA-B8E5-4811-9EF5-16325E84D4FD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>
                <a:extLst>
                  <a:ext uri="{FF2B5EF4-FFF2-40B4-BE49-F238E27FC236}">
                    <a16:creationId xmlns:a16="http://schemas.microsoft.com/office/drawing/2014/main" id="{0590F1F9-5B3D-4B8A-A05C-E466BA8040D4}"/>
                  </a:ext>
                </a:extLst>
              </p:cNvPr>
              <p:cNvSpPr/>
              <p:nvPr/>
            </p:nvSpPr>
            <p:spPr>
              <a:xfrm>
                <a:off x="3172262" y="2495258"/>
                <a:ext cx="429067" cy="44489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594092-2066-4528-B71D-686D14379D1D}"/>
                </a:ext>
              </a:extLst>
            </p:cNvPr>
            <p:cNvGrpSpPr/>
            <p:nvPr/>
          </p:nvGrpSpPr>
          <p:grpSpPr>
            <a:xfrm rot="10800000">
              <a:off x="9006841" y="6249570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2" name="Half Frame 11">
                <a:extLst>
                  <a:ext uri="{FF2B5EF4-FFF2-40B4-BE49-F238E27FC236}">
                    <a16:creationId xmlns:a16="http://schemas.microsoft.com/office/drawing/2014/main" id="{41BA85F1-74A3-47FE-81D6-1665E0777BF6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>
                <a:extLst>
                  <a:ext uri="{FF2B5EF4-FFF2-40B4-BE49-F238E27FC236}">
                    <a16:creationId xmlns:a16="http://schemas.microsoft.com/office/drawing/2014/main" id="{FE30DFE2-13B6-4146-A810-46B4DF6F4E4E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957378-330A-411F-9694-F77D58FBBC85}"/>
                </a:ext>
              </a:extLst>
            </p:cNvPr>
            <p:cNvGrpSpPr/>
            <p:nvPr/>
          </p:nvGrpSpPr>
          <p:grpSpPr>
            <a:xfrm rot="5400000">
              <a:off x="9039078" y="65063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F8B805D8-D78C-4719-BF60-9BD734034150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2D9BEB7F-E6A1-4234-A9F9-FD4C785D6D51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4EE69-5632-428F-99A5-49F079EA08CD}"/>
                </a:ext>
              </a:extLst>
            </p:cNvPr>
            <p:cNvGrpSpPr/>
            <p:nvPr/>
          </p:nvGrpSpPr>
          <p:grpSpPr>
            <a:xfrm rot="16200000">
              <a:off x="36927" y="6149049"/>
              <a:ext cx="970671" cy="939020"/>
              <a:chOff x="2940146" y="2307102"/>
              <a:chExt cx="970671" cy="939020"/>
            </a:xfrm>
            <a:grpFill/>
          </p:grpSpPr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34586BF9-3C5D-477F-8880-E0E170D85F9A}"/>
                  </a:ext>
                </a:extLst>
              </p:cNvPr>
              <p:cNvSpPr/>
              <p:nvPr/>
            </p:nvSpPr>
            <p:spPr>
              <a:xfrm>
                <a:off x="2940146" y="2307102"/>
                <a:ext cx="970671" cy="939020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96DE52B4-47BC-4C03-9230-24CC03F3BBA1}"/>
                  </a:ext>
                </a:extLst>
              </p:cNvPr>
              <p:cNvSpPr/>
              <p:nvPr/>
            </p:nvSpPr>
            <p:spPr>
              <a:xfrm>
                <a:off x="3130058" y="2467122"/>
                <a:ext cx="526372" cy="490612"/>
              </a:xfrm>
              <a:prstGeom prst="halfFrame">
                <a:avLst>
                  <a:gd name="adj1" fmla="val 24444"/>
                  <a:gd name="adj2" fmla="val 244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8F0F8-F15B-44BA-BEDF-AB612F7DB013}"/>
              </a:ext>
            </a:extLst>
          </p:cNvPr>
          <p:cNvSpPr/>
          <p:nvPr/>
        </p:nvSpPr>
        <p:spPr>
          <a:xfrm>
            <a:off x="3893311" y="614705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53128C-8DA2-4F3D-BDCA-F48001BA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67" y="1638686"/>
            <a:ext cx="3619382" cy="305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D7143B-E364-4CBF-8621-1D8BB0FE677D}"/>
              </a:ext>
            </a:extLst>
          </p:cNvPr>
          <p:cNvSpPr/>
          <p:nvPr/>
        </p:nvSpPr>
        <p:spPr>
          <a:xfrm>
            <a:off x="3025531" y="5247514"/>
            <a:ext cx="452399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কি বলতে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4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</TotalTime>
  <Words>631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Garamond</vt:lpstr>
      <vt:lpstr>Impact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2019-11-27T06:14:39Z</dcterms:created>
  <dcterms:modified xsi:type="dcterms:W3CDTF">2019-11-28T13:01:00Z</dcterms:modified>
</cp:coreProperties>
</file>