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4" r:id="rId21"/>
    <p:sldId id="275" r:id="rId22"/>
    <p:sldId id="276" r:id="rId23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2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1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2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8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43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7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1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511648"/>
            <a:ext cx="725508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3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534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2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2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4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0044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9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7030A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6BB22A-78C7-4617-9938-8102FF46C4B1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6255A9-7053-47A1-A365-EA5103E8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8BA998F-8D78-41C3-A2BC-8673D9DEECFE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68617905-6ABD-4FDC-BBED-4EE3B1E1B52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DCC888D2-9C68-4DE5-AE15-EBED6EFC6A69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22934846-F4F7-4CDF-AB41-DD0C16C680DF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0AC94BB5-A6EE-448C-A632-D31CA228201C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A9AB792-ECF9-400D-A84A-11A7F207A020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201409-9B77-4F0B-B610-CC57073926C0}"/>
              </a:ext>
            </a:extLst>
          </p:cNvPr>
          <p:cNvSpPr txBox="1"/>
          <p:nvPr/>
        </p:nvSpPr>
        <p:spPr>
          <a:xfrm>
            <a:off x="635084" y="457505"/>
            <a:ext cx="8867866" cy="581594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9"/>
                <a:gd name="adj2" fmla="val 43724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A86A6-DB7B-4804-8CE6-062A91518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24" y="2713591"/>
            <a:ext cx="4963551" cy="3722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843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791CDA-5DC5-4627-A003-CA1135DC4AB2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8454EB1A-5D60-4710-80F3-C1EF6A6D857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AA376B77-8EF0-4DB7-A0C2-DC6196AA98EC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07B2E25D-E8B8-4AA4-9BEC-2DFAD9799C2E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015CA335-8A4E-42E5-A6CD-9BC30ABC408B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1C3000F2-5999-4425-8833-F729E564DCC7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2" descr="F:\content tools\food\3.jpeg">
            <a:extLst>
              <a:ext uri="{FF2B5EF4-FFF2-40B4-BE49-F238E27FC236}">
                <a16:creationId xmlns:a16="http://schemas.microsoft.com/office/drawing/2014/main" id="{6BC6DD4E-41A3-4D69-BDD5-030E9C7ED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2" y="1532205"/>
            <a:ext cx="2743909" cy="2545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content tools\food\2.jpeg">
            <a:extLst>
              <a:ext uri="{FF2B5EF4-FFF2-40B4-BE49-F238E27FC236}">
                <a16:creationId xmlns:a16="http://schemas.microsoft.com/office/drawing/2014/main" id="{66717053-1956-497C-9EBC-E8499640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33" y="1552133"/>
            <a:ext cx="2743909" cy="2545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content tools\lobon\5.jpeg">
            <a:extLst>
              <a:ext uri="{FF2B5EF4-FFF2-40B4-BE49-F238E27FC236}">
                <a16:creationId xmlns:a16="http://schemas.microsoft.com/office/drawing/2014/main" id="{DD17B5CD-12A1-41B3-A273-8FA235EB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05" y="1605923"/>
            <a:ext cx="2743909" cy="2445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504417-3778-4C4A-B64D-72860A69EA89}"/>
              </a:ext>
            </a:extLst>
          </p:cNvPr>
          <p:cNvSpPr txBox="1"/>
          <p:nvPr/>
        </p:nvSpPr>
        <p:spPr>
          <a:xfrm>
            <a:off x="799514" y="4272880"/>
            <a:ext cx="2335233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89B8F9-3EB9-4EA8-BA51-A5DA15E2B905}"/>
              </a:ext>
            </a:extLst>
          </p:cNvPr>
          <p:cNvSpPr txBox="1"/>
          <p:nvPr/>
        </p:nvSpPr>
        <p:spPr>
          <a:xfrm>
            <a:off x="3824670" y="4255114"/>
            <a:ext cx="2335234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78BBC4-7A67-4358-A6C6-069858D2A43D}"/>
              </a:ext>
            </a:extLst>
          </p:cNvPr>
          <p:cNvSpPr txBox="1"/>
          <p:nvPr/>
        </p:nvSpPr>
        <p:spPr>
          <a:xfrm>
            <a:off x="6923654" y="4272880"/>
            <a:ext cx="2335234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শাকসবজী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ABE919-9ECC-4C06-B95C-EFAF21E94C8A}"/>
              </a:ext>
            </a:extLst>
          </p:cNvPr>
          <p:cNvSpPr txBox="1"/>
          <p:nvPr/>
        </p:nvSpPr>
        <p:spPr>
          <a:xfrm>
            <a:off x="381000" y="5663012"/>
            <a:ext cx="92964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BF7815-E8F6-42E2-A650-66EC5E906889}"/>
              </a:ext>
            </a:extLst>
          </p:cNvPr>
          <p:cNvSpPr txBox="1"/>
          <p:nvPr/>
        </p:nvSpPr>
        <p:spPr>
          <a:xfrm>
            <a:off x="2310619" y="482686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F35EF-9C68-44E8-8CD8-7B10C601A2F9}"/>
              </a:ext>
            </a:extLst>
          </p:cNvPr>
          <p:cNvSpPr txBox="1"/>
          <p:nvPr/>
        </p:nvSpPr>
        <p:spPr>
          <a:xfrm>
            <a:off x="3463775" y="5663012"/>
            <a:ext cx="25146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1E5D5A-C836-434B-A975-B697842907B3}"/>
              </a:ext>
            </a:extLst>
          </p:cNvPr>
          <p:cNvSpPr txBox="1"/>
          <p:nvPr/>
        </p:nvSpPr>
        <p:spPr>
          <a:xfrm>
            <a:off x="2682821" y="5638654"/>
            <a:ext cx="407650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45215A-0503-49D8-9B8D-3CBBA0A7895E}"/>
              </a:ext>
            </a:extLst>
          </p:cNvPr>
          <p:cNvSpPr txBox="1"/>
          <p:nvPr/>
        </p:nvSpPr>
        <p:spPr>
          <a:xfrm>
            <a:off x="2054075" y="5672688"/>
            <a:ext cx="53340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282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ontent tools\lobon\5.jpeg">
            <a:extLst>
              <a:ext uri="{FF2B5EF4-FFF2-40B4-BE49-F238E27FC236}">
                <a16:creationId xmlns:a16="http://schemas.microsoft.com/office/drawing/2014/main" id="{0520D131-B006-42C9-B061-C66EB702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5" y="1975485"/>
            <a:ext cx="2154812" cy="2096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content tools\food\2.jpeg">
            <a:extLst>
              <a:ext uri="{FF2B5EF4-FFF2-40B4-BE49-F238E27FC236}">
                <a16:creationId xmlns:a16="http://schemas.microsoft.com/office/drawing/2014/main" id="{DA07C4AC-D25F-4108-98F4-88924012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24" y="1975485"/>
            <a:ext cx="2154811" cy="2096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content tools\food\15.jpeg">
            <a:extLst>
              <a:ext uri="{FF2B5EF4-FFF2-40B4-BE49-F238E27FC236}">
                <a16:creationId xmlns:a16="http://schemas.microsoft.com/office/drawing/2014/main" id="{705C47BE-39B8-49CA-B94E-6937E92A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3" y="1990865"/>
            <a:ext cx="2152912" cy="2096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content tools\food\3.jpeg">
            <a:extLst>
              <a:ext uri="{FF2B5EF4-FFF2-40B4-BE49-F238E27FC236}">
                <a16:creationId xmlns:a16="http://schemas.microsoft.com/office/drawing/2014/main" id="{F06213B5-5825-4F2C-B11A-63F629F7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11" y="1958629"/>
            <a:ext cx="2154811" cy="2096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70F10D-C122-4791-AAD1-393D4F91699C}"/>
              </a:ext>
            </a:extLst>
          </p:cNvPr>
          <p:cNvSpPr txBox="1"/>
          <p:nvPr/>
        </p:nvSpPr>
        <p:spPr>
          <a:xfrm>
            <a:off x="538311" y="4199611"/>
            <a:ext cx="213482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F47E9-FDD3-4D0F-932A-618907C61566}"/>
              </a:ext>
            </a:extLst>
          </p:cNvPr>
          <p:cNvSpPr txBox="1"/>
          <p:nvPr/>
        </p:nvSpPr>
        <p:spPr>
          <a:xfrm>
            <a:off x="2835229" y="4186710"/>
            <a:ext cx="213482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FA431-6170-49D9-8E83-A45221C18018}"/>
              </a:ext>
            </a:extLst>
          </p:cNvPr>
          <p:cNvSpPr txBox="1"/>
          <p:nvPr/>
        </p:nvSpPr>
        <p:spPr>
          <a:xfrm>
            <a:off x="5191930" y="4199611"/>
            <a:ext cx="19812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A1605-7564-4235-B470-7B40BB2E9D76}"/>
              </a:ext>
            </a:extLst>
          </p:cNvPr>
          <p:cNvSpPr txBox="1"/>
          <p:nvPr/>
        </p:nvSpPr>
        <p:spPr>
          <a:xfrm>
            <a:off x="7566916" y="4199611"/>
            <a:ext cx="1981199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B81E4-E953-47E3-AECA-926CF328A296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290DC8B2-61B0-4D4F-887B-64010C399170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9200B44D-5CCA-40D8-8D56-C4F9189C8A8F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9784E7C6-0A3B-416F-AF34-CDE48B50372F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B383A7F3-FE98-44EC-B73C-6E5B011BDAB1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044BDADD-0D0F-4C4E-97D6-ACEFB0637EE2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3A0D400-81ED-4BC5-8206-DD9A73F96487}"/>
              </a:ext>
            </a:extLst>
          </p:cNvPr>
          <p:cNvSpPr txBox="1"/>
          <p:nvPr/>
        </p:nvSpPr>
        <p:spPr>
          <a:xfrm>
            <a:off x="2976854" y="603022"/>
            <a:ext cx="4430151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A2BF2-91D2-4E63-8B34-E624C807DB34}"/>
              </a:ext>
            </a:extLst>
          </p:cNvPr>
          <p:cNvSpPr txBox="1"/>
          <p:nvPr/>
        </p:nvSpPr>
        <p:spPr>
          <a:xfrm>
            <a:off x="716143" y="5472332"/>
            <a:ext cx="861346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9551C-4F2B-49C6-9FB5-936B40284B8A}"/>
              </a:ext>
            </a:extLst>
          </p:cNvPr>
          <p:cNvSpPr txBox="1"/>
          <p:nvPr/>
        </p:nvSpPr>
        <p:spPr>
          <a:xfrm>
            <a:off x="3421966" y="5467643"/>
            <a:ext cx="259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698067-E604-48F1-BB8A-65732C8C1650}"/>
              </a:ext>
            </a:extLst>
          </p:cNvPr>
          <p:cNvSpPr txBox="1"/>
          <p:nvPr/>
        </p:nvSpPr>
        <p:spPr>
          <a:xfrm>
            <a:off x="2430304" y="5508034"/>
            <a:ext cx="503506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D35D91-7C3C-473E-BEF0-D06D6FA9B7B4}"/>
              </a:ext>
            </a:extLst>
          </p:cNvPr>
          <p:cNvSpPr txBox="1"/>
          <p:nvPr/>
        </p:nvSpPr>
        <p:spPr>
          <a:xfrm>
            <a:off x="2190711" y="5497090"/>
            <a:ext cx="533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812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BB19D-DAF9-45A9-B40C-B72C88F0A2BB}"/>
              </a:ext>
            </a:extLst>
          </p:cNvPr>
          <p:cNvSpPr txBox="1"/>
          <p:nvPr/>
        </p:nvSpPr>
        <p:spPr>
          <a:xfrm>
            <a:off x="338796" y="4673142"/>
            <a:ext cx="9380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E9FAB-1718-4209-9415-5E59D2D19F3E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D57C8A29-CF76-4649-98ED-66C56AE60A7D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A47319C5-DE35-465E-AA49-EF949961C54C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C3E85C42-6FAD-4128-9AD9-45128A0BB6E7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559ECB8B-0236-46E6-A8C6-C16DC9F80C37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7A3400DD-1250-40DE-B9B4-73E4681A6640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AA3E2BE3-C0D5-41C6-9374-E48DCCFCF529}"/>
              </a:ext>
            </a:extLst>
          </p:cNvPr>
          <p:cNvSpPr/>
          <p:nvPr/>
        </p:nvSpPr>
        <p:spPr>
          <a:xfrm>
            <a:off x="3602910" y="485336"/>
            <a:ext cx="2836170" cy="74128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EF51E9-E77F-450A-A82C-4250AE972E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696" y="1129313"/>
            <a:ext cx="3545816" cy="28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4F2C81-4F05-43F0-B379-F6F8F5881FB8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9763EE98-E181-4130-8DAA-D0CB909C261E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6AF6A4CD-3048-46BB-9057-A95D3C7C65DB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81373490-23EB-4F02-BCB5-98AE99365910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61C0D406-8C83-4903-B688-44027B6A181C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4254A033-7B3D-4F63-926A-FD15B445832D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2" descr="F:\content tools\food\000.jpeg">
            <a:extLst>
              <a:ext uri="{FF2B5EF4-FFF2-40B4-BE49-F238E27FC236}">
                <a16:creationId xmlns:a16="http://schemas.microsoft.com/office/drawing/2014/main" id="{95F6F74A-912C-478C-95B7-BBCA0501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5" y="2006139"/>
            <a:ext cx="2699040" cy="2294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content tools\food\index.jpeg">
            <a:extLst>
              <a:ext uri="{FF2B5EF4-FFF2-40B4-BE49-F238E27FC236}">
                <a16:creationId xmlns:a16="http://schemas.microsoft.com/office/drawing/2014/main" id="{56AFFEDD-8472-4D3F-8457-FE47316A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13" y="2003794"/>
            <a:ext cx="2709854" cy="2294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content tools\food\212.jpeg">
            <a:extLst>
              <a:ext uri="{FF2B5EF4-FFF2-40B4-BE49-F238E27FC236}">
                <a16:creationId xmlns:a16="http://schemas.microsoft.com/office/drawing/2014/main" id="{1874C4F0-DFE7-4E7E-A5EE-E0C42535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05" y="2006139"/>
            <a:ext cx="2709853" cy="2238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8DD6BB-B692-4A6C-B9C1-3AF12A2CE678}"/>
              </a:ext>
            </a:extLst>
          </p:cNvPr>
          <p:cNvSpPr txBox="1"/>
          <p:nvPr/>
        </p:nvSpPr>
        <p:spPr>
          <a:xfrm>
            <a:off x="2618940" y="582976"/>
            <a:ext cx="48006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E67A17-D907-40CB-B590-5C909A7619CF}"/>
              </a:ext>
            </a:extLst>
          </p:cNvPr>
          <p:cNvSpPr txBox="1"/>
          <p:nvPr/>
        </p:nvSpPr>
        <p:spPr>
          <a:xfrm>
            <a:off x="1143000" y="4419600"/>
            <a:ext cx="12954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0A16A3-5032-4C34-A40E-93A5E1CC9425}"/>
              </a:ext>
            </a:extLst>
          </p:cNvPr>
          <p:cNvSpPr txBox="1"/>
          <p:nvPr/>
        </p:nvSpPr>
        <p:spPr>
          <a:xfrm>
            <a:off x="4305300" y="4396153"/>
            <a:ext cx="12954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ফলমুল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28C71B-25C6-44A9-AACB-7247F5BD41A8}"/>
              </a:ext>
            </a:extLst>
          </p:cNvPr>
          <p:cNvSpPr txBox="1"/>
          <p:nvPr/>
        </p:nvSpPr>
        <p:spPr>
          <a:xfrm>
            <a:off x="7389060" y="4396152"/>
            <a:ext cx="12954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5D96F-3B2D-4665-B773-C57B7963E9EC}"/>
              </a:ext>
            </a:extLst>
          </p:cNvPr>
          <p:cNvSpPr txBox="1"/>
          <p:nvPr/>
        </p:nvSpPr>
        <p:spPr>
          <a:xfrm>
            <a:off x="717900" y="5622598"/>
            <a:ext cx="861346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7946D-686E-47B4-B878-6A3FEEF99EDB}"/>
              </a:ext>
            </a:extLst>
          </p:cNvPr>
          <p:cNvSpPr txBox="1"/>
          <p:nvPr/>
        </p:nvSpPr>
        <p:spPr>
          <a:xfrm>
            <a:off x="3169920" y="5599151"/>
            <a:ext cx="335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73BC39-11CA-4B03-96E7-2BA3E00318DB}"/>
              </a:ext>
            </a:extLst>
          </p:cNvPr>
          <p:cNvSpPr txBox="1"/>
          <p:nvPr/>
        </p:nvSpPr>
        <p:spPr>
          <a:xfrm>
            <a:off x="2618940" y="5622598"/>
            <a:ext cx="503506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DAC4E0-D942-438A-9A49-ECAFDF55DCE5}"/>
              </a:ext>
            </a:extLst>
          </p:cNvPr>
          <p:cNvSpPr txBox="1"/>
          <p:nvPr/>
        </p:nvSpPr>
        <p:spPr>
          <a:xfrm>
            <a:off x="2736170" y="5561042"/>
            <a:ext cx="48006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রক্তস্বল্পতা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78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86BCC7-10DA-4479-8FD1-327E20ACFDD4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5E50467C-C1B9-484C-BC2D-EFC9E02DE7A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BF674759-A796-4926-A78B-1E9BCE9FDAA2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FC291F89-319E-488D-965D-64C5B9E03C8F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DA9219B6-5B5D-4F08-90B5-330EE6C7081B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32D7C945-4776-4B59-AE36-1105F90183E1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2" descr="F:\content tools\lobon\5.jpeg">
            <a:extLst>
              <a:ext uri="{FF2B5EF4-FFF2-40B4-BE49-F238E27FC236}">
                <a16:creationId xmlns:a16="http://schemas.microsoft.com/office/drawing/2014/main" id="{0338056B-16E7-4EAB-BC03-EB10A268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18" y="560137"/>
            <a:ext cx="2281695" cy="2303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content tools\food\6.jpeg">
            <a:extLst>
              <a:ext uri="{FF2B5EF4-FFF2-40B4-BE49-F238E27FC236}">
                <a16:creationId xmlns:a16="http://schemas.microsoft.com/office/drawing/2014/main" id="{0B4A0CC9-1091-41DA-8F5A-50C6D3D5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18" y="3657600"/>
            <a:ext cx="2281695" cy="2303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content tools\food\15.jpeg">
            <a:extLst>
              <a:ext uri="{FF2B5EF4-FFF2-40B4-BE49-F238E27FC236}">
                <a16:creationId xmlns:a16="http://schemas.microsoft.com/office/drawing/2014/main" id="{6B845123-EA7D-4CC7-ADB8-0BFDBA93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1" y="3613615"/>
            <a:ext cx="2281695" cy="2303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content tools\food\3.jpeg">
            <a:extLst>
              <a:ext uri="{FF2B5EF4-FFF2-40B4-BE49-F238E27FC236}">
                <a16:creationId xmlns:a16="http://schemas.microsoft.com/office/drawing/2014/main" id="{5EC2ADD7-B0D7-4D66-9A7F-EA50DC6B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7" y="560137"/>
            <a:ext cx="2281695" cy="2303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:\content tools\lobon\9.jpeg">
            <a:extLst>
              <a:ext uri="{FF2B5EF4-FFF2-40B4-BE49-F238E27FC236}">
                <a16:creationId xmlns:a16="http://schemas.microsoft.com/office/drawing/2014/main" id="{AB2967BA-8FE9-4BAF-B3D5-E94A2006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3733" y="1995701"/>
            <a:ext cx="3090933" cy="3120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BA5B3E-A633-402C-8728-0521041F9C9D}"/>
              </a:ext>
            </a:extLst>
          </p:cNvPr>
          <p:cNvSpPr txBox="1"/>
          <p:nvPr/>
        </p:nvSpPr>
        <p:spPr>
          <a:xfrm>
            <a:off x="3398104" y="613130"/>
            <a:ext cx="3429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4BF49-D04A-4AC4-BDC6-00404A291972}"/>
              </a:ext>
            </a:extLst>
          </p:cNvPr>
          <p:cNvSpPr txBox="1"/>
          <p:nvPr/>
        </p:nvSpPr>
        <p:spPr>
          <a:xfrm>
            <a:off x="4132155" y="51121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E7349F-8470-4058-949C-9D8525A046F4}"/>
              </a:ext>
            </a:extLst>
          </p:cNvPr>
          <p:cNvSpPr txBox="1"/>
          <p:nvPr/>
        </p:nvSpPr>
        <p:spPr>
          <a:xfrm>
            <a:off x="7614665" y="598837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9133A-448C-4CBF-9523-7BCA252B7629}"/>
              </a:ext>
            </a:extLst>
          </p:cNvPr>
          <p:cNvSpPr txBox="1"/>
          <p:nvPr/>
        </p:nvSpPr>
        <p:spPr>
          <a:xfrm>
            <a:off x="7137933" y="295535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FF905A-FC72-4537-94DF-952FE5854D61}"/>
              </a:ext>
            </a:extLst>
          </p:cNvPr>
          <p:cNvSpPr txBox="1"/>
          <p:nvPr/>
        </p:nvSpPr>
        <p:spPr>
          <a:xfrm>
            <a:off x="638771" y="5995817"/>
            <a:ext cx="2134825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107B51-C882-4E99-B9DF-07E47ECB545B}"/>
              </a:ext>
            </a:extLst>
          </p:cNvPr>
          <p:cNvSpPr txBox="1"/>
          <p:nvPr/>
        </p:nvSpPr>
        <p:spPr>
          <a:xfrm>
            <a:off x="600677" y="2938375"/>
            <a:ext cx="1981199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767916-C3B6-45C4-9759-6A8A47354624}"/>
              </a:ext>
            </a:extLst>
          </p:cNvPr>
          <p:cNvSpPr txBox="1"/>
          <p:nvPr/>
        </p:nvSpPr>
        <p:spPr>
          <a:xfrm>
            <a:off x="780602" y="6423104"/>
            <a:ext cx="861346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B85A6-1AB1-45A4-B453-9034F77CAE8C}"/>
              </a:ext>
            </a:extLst>
          </p:cNvPr>
          <p:cNvSpPr txBox="1"/>
          <p:nvPr/>
        </p:nvSpPr>
        <p:spPr>
          <a:xfrm>
            <a:off x="3308376" y="6214334"/>
            <a:ext cx="3429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704F3-1056-49A6-B303-4C761838CD63}"/>
              </a:ext>
            </a:extLst>
          </p:cNvPr>
          <p:cNvSpPr txBox="1"/>
          <p:nvPr/>
        </p:nvSpPr>
        <p:spPr>
          <a:xfrm>
            <a:off x="2532690" y="6226462"/>
            <a:ext cx="535690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3ECDB7-AD39-4504-9CCD-18033816F817}"/>
              </a:ext>
            </a:extLst>
          </p:cNvPr>
          <p:cNvSpPr txBox="1"/>
          <p:nvPr/>
        </p:nvSpPr>
        <p:spPr>
          <a:xfrm>
            <a:off x="2667690" y="6213196"/>
            <a:ext cx="51054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756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EDA535-B6BE-4295-AF07-57B955E8A1AB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DE2DAE83-A647-4DBF-B77F-CCD2B06549B8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E90F1AE-745A-441C-8591-B0B0450BCAA3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0B7089F7-A504-48EA-8C52-81DEFE694883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0FC94650-7319-4E9E-888C-3526FCA411ED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49ED5561-4811-45F3-9B4A-9EDD61CFB130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E365E4A0-34DE-4DAB-AD6E-3F61373A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41" y="1601308"/>
            <a:ext cx="3390129" cy="2779905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D41F0E-DF92-4893-8B87-C10B48DDFB76}"/>
              </a:ext>
            </a:extLst>
          </p:cNvPr>
          <p:cNvSpPr txBox="1"/>
          <p:nvPr/>
        </p:nvSpPr>
        <p:spPr>
          <a:xfrm>
            <a:off x="6065693" y="4496489"/>
            <a:ext cx="250280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শৈবাল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AB381C-6C3A-4092-8714-9A8F78F56058}"/>
              </a:ext>
            </a:extLst>
          </p:cNvPr>
          <p:cNvSpPr txBox="1"/>
          <p:nvPr/>
        </p:nvSpPr>
        <p:spPr>
          <a:xfrm>
            <a:off x="1489902" y="4480674"/>
            <a:ext cx="25028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0BD35-A50B-4B00-9DC6-A689409C31DB}"/>
              </a:ext>
            </a:extLst>
          </p:cNvPr>
          <p:cNvSpPr txBox="1"/>
          <p:nvPr/>
        </p:nvSpPr>
        <p:spPr>
          <a:xfrm>
            <a:off x="2884256" y="558421"/>
            <a:ext cx="443283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F4D0A06-B3AA-41F2-9C17-38F2D4FB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32" y="1601308"/>
            <a:ext cx="3390128" cy="2779905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F8EA9B-BB9D-4198-B356-7138B4C810C3}"/>
              </a:ext>
            </a:extLst>
          </p:cNvPr>
          <p:cNvSpPr txBox="1"/>
          <p:nvPr/>
        </p:nvSpPr>
        <p:spPr>
          <a:xfrm>
            <a:off x="793941" y="5713892"/>
            <a:ext cx="861346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512CB-ED9B-49F8-9658-9409F96AF89A}"/>
              </a:ext>
            </a:extLst>
          </p:cNvPr>
          <p:cNvSpPr txBox="1"/>
          <p:nvPr/>
        </p:nvSpPr>
        <p:spPr>
          <a:xfrm>
            <a:off x="3711120" y="5675621"/>
            <a:ext cx="25146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আয়োডিন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AFC15-C0ED-4B19-842E-4DC2E0F33182}"/>
              </a:ext>
            </a:extLst>
          </p:cNvPr>
          <p:cNvSpPr txBox="1"/>
          <p:nvPr/>
        </p:nvSpPr>
        <p:spPr>
          <a:xfrm>
            <a:off x="2900875" y="5725130"/>
            <a:ext cx="425664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আয়োডিনের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673AAE-F76C-47B3-8A61-B031FCA8BE4B}"/>
              </a:ext>
            </a:extLst>
          </p:cNvPr>
          <p:cNvSpPr txBox="1"/>
          <p:nvPr/>
        </p:nvSpPr>
        <p:spPr>
          <a:xfrm>
            <a:off x="1785974" y="5632796"/>
            <a:ext cx="662940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গলগন্ড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00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20B96B-C4AE-4743-BE58-5DC7AC17EF18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DB0FD622-A472-4A41-B0F2-8837333FD70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9B10558E-03B9-4B3D-8955-D7591935861D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26C90F2A-7DC6-4137-84ED-2072513F1172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F5B4E505-3975-45F0-82DF-D1058F87DF36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0058E4C3-DEED-4585-8FA9-1B807DCC0485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2" descr="F:\content tools\lobon\8.jpeg">
            <a:extLst>
              <a:ext uri="{FF2B5EF4-FFF2-40B4-BE49-F238E27FC236}">
                <a16:creationId xmlns:a16="http://schemas.microsoft.com/office/drawing/2014/main" id="{F6C67912-E1CB-4D22-B270-B9133560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5" y="1907232"/>
            <a:ext cx="2722257" cy="189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content tools\lobon\11.jpeg">
            <a:extLst>
              <a:ext uri="{FF2B5EF4-FFF2-40B4-BE49-F238E27FC236}">
                <a16:creationId xmlns:a16="http://schemas.microsoft.com/office/drawing/2014/main" id="{7BAC0306-36E4-4A12-A34D-EBE4C6EC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17" y="1930402"/>
            <a:ext cx="2722256" cy="1894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content tools\lobon\10.jpeg">
            <a:extLst>
              <a:ext uri="{FF2B5EF4-FFF2-40B4-BE49-F238E27FC236}">
                <a16:creationId xmlns:a16="http://schemas.microsoft.com/office/drawing/2014/main" id="{73EE8082-8846-4DC2-A04D-1FC81CC6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35" y="1930401"/>
            <a:ext cx="3075729" cy="189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89D823-E5A7-416C-8B3D-97088EB4F217}"/>
              </a:ext>
            </a:extLst>
          </p:cNvPr>
          <p:cNvSpPr txBox="1"/>
          <p:nvPr/>
        </p:nvSpPr>
        <p:spPr>
          <a:xfrm>
            <a:off x="838200" y="3967089"/>
            <a:ext cx="198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35085-0DB4-44C8-90EA-C0EECC0F3EC6}"/>
              </a:ext>
            </a:extLst>
          </p:cNvPr>
          <p:cNvSpPr txBox="1"/>
          <p:nvPr/>
        </p:nvSpPr>
        <p:spPr>
          <a:xfrm>
            <a:off x="7020769" y="3967088"/>
            <a:ext cx="226235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নোনতা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বিস্কুট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5C7D0-3BCB-4925-B40C-4E45376A1DBE}"/>
              </a:ext>
            </a:extLst>
          </p:cNvPr>
          <p:cNvSpPr txBox="1"/>
          <p:nvPr/>
        </p:nvSpPr>
        <p:spPr>
          <a:xfrm>
            <a:off x="4038599" y="3967089"/>
            <a:ext cx="198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ইলিশ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BDC26-83C7-438F-AEB2-87B62CFD06A5}"/>
              </a:ext>
            </a:extLst>
          </p:cNvPr>
          <p:cNvSpPr txBox="1"/>
          <p:nvPr/>
        </p:nvSpPr>
        <p:spPr>
          <a:xfrm>
            <a:off x="3267584" y="557420"/>
            <a:ext cx="4038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A2E48-1B6F-4888-8570-595823E54A21}"/>
              </a:ext>
            </a:extLst>
          </p:cNvPr>
          <p:cNvSpPr txBox="1"/>
          <p:nvPr/>
        </p:nvSpPr>
        <p:spPr>
          <a:xfrm>
            <a:off x="722465" y="5755711"/>
            <a:ext cx="861346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19F68-99C8-4FC6-BA14-F15A18A92032}"/>
              </a:ext>
            </a:extLst>
          </p:cNvPr>
          <p:cNvSpPr txBox="1"/>
          <p:nvPr/>
        </p:nvSpPr>
        <p:spPr>
          <a:xfrm>
            <a:off x="3214264" y="5709372"/>
            <a:ext cx="33528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A3DA6-37B6-47CF-852C-56376196216C}"/>
              </a:ext>
            </a:extLst>
          </p:cNvPr>
          <p:cNvSpPr txBox="1"/>
          <p:nvPr/>
        </p:nvSpPr>
        <p:spPr>
          <a:xfrm>
            <a:off x="2932788" y="5753552"/>
            <a:ext cx="4708191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80C4B-E0F3-402D-91AD-5C023956780A}"/>
              </a:ext>
            </a:extLst>
          </p:cNvPr>
          <p:cNvSpPr txBox="1"/>
          <p:nvPr/>
        </p:nvSpPr>
        <p:spPr>
          <a:xfrm>
            <a:off x="1781683" y="5698160"/>
            <a:ext cx="7010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আড়ষ্টভাব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98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E803B5-1623-4D95-824C-FFCDDCDC9C20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259F6D8-8D25-4D55-BDCF-0313DAC7ADC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E4DAB88-3F6C-492C-9F4F-CFDCE7109256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656DCCC7-EC75-4DDA-96ED-C781E0F11A47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8C3C39B0-0EC2-4CC1-9E16-0685FF8F6913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216ECE90-E107-4106-B977-12D15401252C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26AE3B-7515-4D10-9B78-A81DF4FAADF2}"/>
              </a:ext>
            </a:extLst>
          </p:cNvPr>
          <p:cNvSpPr txBox="1"/>
          <p:nvPr/>
        </p:nvSpPr>
        <p:spPr>
          <a:xfrm>
            <a:off x="3591364" y="4808469"/>
            <a:ext cx="287567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সবুজ শাকসবজি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eros.jpg">
            <a:extLst>
              <a:ext uri="{FF2B5EF4-FFF2-40B4-BE49-F238E27FC236}">
                <a16:creationId xmlns:a16="http://schemas.microsoft.com/office/drawing/2014/main" id="{573FA96C-3475-4AAF-A349-4FC3094DF3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1" y="1631853"/>
            <a:ext cx="3276599" cy="3047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vegetable2.jpg">
            <a:extLst>
              <a:ext uri="{FF2B5EF4-FFF2-40B4-BE49-F238E27FC236}">
                <a16:creationId xmlns:a16="http://schemas.microsoft.com/office/drawing/2014/main" id="{22395E6D-5491-44EF-AF8A-DCB737F8F6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3550" y="1631853"/>
            <a:ext cx="3276599" cy="3047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E9AE41-02D8-4858-9361-9415BC42C343}"/>
              </a:ext>
            </a:extLst>
          </p:cNvPr>
          <p:cNvSpPr txBox="1"/>
          <p:nvPr/>
        </p:nvSpPr>
        <p:spPr>
          <a:xfrm>
            <a:off x="980150" y="5686792"/>
            <a:ext cx="861346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8667A-6347-48F8-97DE-90CEE02AD1F1}"/>
              </a:ext>
            </a:extLst>
          </p:cNvPr>
          <p:cNvSpPr txBox="1"/>
          <p:nvPr/>
        </p:nvSpPr>
        <p:spPr>
          <a:xfrm>
            <a:off x="3390898" y="5784203"/>
            <a:ext cx="32766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3B54E-247A-4523-BCB2-DE944460E669}"/>
              </a:ext>
            </a:extLst>
          </p:cNvPr>
          <p:cNvSpPr txBox="1"/>
          <p:nvPr/>
        </p:nvSpPr>
        <p:spPr>
          <a:xfrm>
            <a:off x="2914908" y="5754255"/>
            <a:ext cx="451514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5915BF-521D-46DE-8C00-AB342BCA094A}"/>
              </a:ext>
            </a:extLst>
          </p:cNvPr>
          <p:cNvSpPr txBox="1"/>
          <p:nvPr/>
        </p:nvSpPr>
        <p:spPr>
          <a:xfrm>
            <a:off x="3267584" y="557420"/>
            <a:ext cx="4038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9352EC-BB80-460E-A114-6B72F122D890}"/>
              </a:ext>
            </a:extLst>
          </p:cNvPr>
          <p:cNvSpPr txBox="1"/>
          <p:nvPr/>
        </p:nvSpPr>
        <p:spPr>
          <a:xfrm>
            <a:off x="1562098" y="5824877"/>
            <a:ext cx="6934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এনজাইম বিক্রিয়া , দাঁতের শক্ত আবরণ গঠণে ভূমিকা রাখে।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2ED382-ABE3-4242-A048-4AFBF79AD75D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35B8448-234F-4B8B-A94A-B1BC5B8CC2E2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F6EAE21B-E0BF-4F35-8217-CE76C320F678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A29399C3-F6A2-4B1F-A7D9-13AD8D0AF13F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6DC986D3-26E1-480D-BA9C-D36195C3D6C2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8C4C1117-4098-45D7-BF6F-65F94DDA1F0C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666662-E387-44B0-9E15-5F1ABFE55A12}"/>
              </a:ext>
            </a:extLst>
          </p:cNvPr>
          <p:cNvSpPr txBox="1"/>
          <p:nvPr/>
        </p:nvSpPr>
        <p:spPr>
          <a:xfrm>
            <a:off x="3826412" y="703385"/>
            <a:ext cx="292608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6628C0-25A7-4A8B-B2E5-1C6AE7DAF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7" y="1631434"/>
            <a:ext cx="3608748" cy="2701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F17647-BAEF-4FAD-89CC-1104C70F1F25}"/>
              </a:ext>
            </a:extLst>
          </p:cNvPr>
          <p:cNvSpPr txBox="1"/>
          <p:nvPr/>
        </p:nvSpPr>
        <p:spPr>
          <a:xfrm>
            <a:off x="4135900" y="4510385"/>
            <a:ext cx="2307102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5E7AD-A22A-4FE6-9295-A78D7252E756}"/>
              </a:ext>
            </a:extLst>
          </p:cNvPr>
          <p:cNvSpPr txBox="1"/>
          <p:nvPr/>
        </p:nvSpPr>
        <p:spPr>
          <a:xfrm>
            <a:off x="1688124" y="5824025"/>
            <a:ext cx="668215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04A0A-42E6-4FE5-9B8B-F53BF9A7D92E}"/>
              </a:ext>
            </a:extLst>
          </p:cNvPr>
          <p:cNvSpPr txBox="1"/>
          <p:nvPr/>
        </p:nvSpPr>
        <p:spPr>
          <a:xfrm>
            <a:off x="3784208" y="5824025"/>
            <a:ext cx="25908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ক্লোরিণ</a:t>
            </a:r>
            <a:endParaRPr lang="en-US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3796D-8A53-4703-8FE3-65C5FAFBDCC2}"/>
              </a:ext>
            </a:extLst>
          </p:cNvPr>
          <p:cNvSpPr txBox="1"/>
          <p:nvPr/>
        </p:nvSpPr>
        <p:spPr>
          <a:xfrm>
            <a:off x="3173435" y="5815694"/>
            <a:ext cx="3812346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ক্লোরিণ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09035A-3242-4F66-944A-647B5850B22F}"/>
              </a:ext>
            </a:extLst>
          </p:cNvPr>
          <p:cNvSpPr txBox="1"/>
          <p:nvPr/>
        </p:nvSpPr>
        <p:spPr>
          <a:xfrm>
            <a:off x="1062111" y="5809957"/>
            <a:ext cx="7934177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দাঁতের স্বাস্থ্য রক্ষা, হাইড্রোক্লোরিক এসিড তৈরি করা।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ontent tools\work\t.jpeg">
            <a:extLst>
              <a:ext uri="{FF2B5EF4-FFF2-40B4-BE49-F238E27FC236}">
                <a16:creationId xmlns:a16="http://schemas.microsoft.com/office/drawing/2014/main" id="{DE3548AA-1176-4418-84A7-1EE869A5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31" y="2199249"/>
            <a:ext cx="3868514" cy="25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4BB47-0A6C-4261-A442-B54C1C5A2A55}"/>
              </a:ext>
            </a:extLst>
          </p:cNvPr>
          <p:cNvSpPr txBox="1"/>
          <p:nvPr/>
        </p:nvSpPr>
        <p:spPr>
          <a:xfrm>
            <a:off x="1042182" y="5631377"/>
            <a:ext cx="82296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দেহকে সুস্থ রাখতে লবণ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পানির ভূমিকা লিখ।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E14EB-5B8D-4EB6-9C04-F3A94B2D5396}"/>
              </a:ext>
            </a:extLst>
          </p:cNvPr>
          <p:cNvSpPr txBox="1"/>
          <p:nvPr/>
        </p:nvSpPr>
        <p:spPr>
          <a:xfrm>
            <a:off x="3752188" y="720273"/>
            <a:ext cx="2286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D10FD8-B959-40BC-8CCE-D5DFEDB449F8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4CC36504-60A1-4225-BB18-29BF85D240CF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A0EDAAD6-C726-4C37-8D1C-3504ABD78659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F7E26EBA-C682-437E-98C4-2A84B1C5B9BD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DD13B485-D6F2-40B5-8507-6B2BCF2AE568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4AC96F1D-C10C-44D3-8BC2-A1564D2EE8FD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5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919A91-2C11-4E8D-90F6-D6F846206845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DEFE66D-52FB-48AD-828F-B4A981CB2357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3801C86B-EAC4-4FA1-9285-C5402718BAB2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2CA171A4-D8E4-4575-8C28-4D205DA91901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0E1E9E6C-1A58-43A7-A519-F4F39DEE17C8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92AE587E-D59F-4BA7-917A-036D759710F3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78F510-3967-4612-90BE-A653B4C80449}"/>
              </a:ext>
            </a:extLst>
          </p:cNvPr>
          <p:cNvSpPr/>
          <p:nvPr/>
        </p:nvSpPr>
        <p:spPr>
          <a:xfrm>
            <a:off x="703385" y="3735607"/>
            <a:ext cx="3910271" cy="24857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E2BA92-8482-4D9B-8A22-BF428F99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527975" y="1361502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7.jpg">
            <a:extLst>
              <a:ext uri="{FF2B5EF4-FFF2-40B4-BE49-F238E27FC236}">
                <a16:creationId xmlns:a16="http://schemas.microsoft.com/office/drawing/2014/main" id="{D8083600-58E7-495B-A5BC-48B55029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135" y="1341031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5E28C6-8788-4C12-9F88-A110A64427DA}"/>
              </a:ext>
            </a:extLst>
          </p:cNvPr>
          <p:cNvSpPr/>
          <p:nvPr/>
        </p:nvSpPr>
        <p:spPr>
          <a:xfrm>
            <a:off x="5299420" y="3710722"/>
            <a:ext cx="4043871" cy="248578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ষষ্ঠ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খনিজ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7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2" name="Left-Right Arrow 6">
            <a:extLst>
              <a:ext uri="{FF2B5EF4-FFF2-40B4-BE49-F238E27FC236}">
                <a16:creationId xmlns:a16="http://schemas.microsoft.com/office/drawing/2014/main" id="{78A61E02-FC60-40E7-B316-2AE5591DEC55}"/>
              </a:ext>
            </a:extLst>
          </p:cNvPr>
          <p:cNvSpPr/>
          <p:nvPr/>
        </p:nvSpPr>
        <p:spPr>
          <a:xfrm>
            <a:off x="3206649" y="1201002"/>
            <a:ext cx="3578352" cy="1475232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8CD5E4-3A9B-4268-BF11-295BB4B878D8}"/>
              </a:ext>
            </a:extLst>
          </p:cNvPr>
          <p:cNvSpPr/>
          <p:nvPr/>
        </p:nvSpPr>
        <p:spPr>
          <a:xfrm>
            <a:off x="1005342" y="1213247"/>
            <a:ext cx="402385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70E30-DAAC-4ABD-A79B-8315C6AAEF1F}"/>
              </a:ext>
            </a:extLst>
          </p:cNvPr>
          <p:cNvSpPr/>
          <p:nvPr/>
        </p:nvSpPr>
        <p:spPr>
          <a:xfrm>
            <a:off x="1283879" y="1934112"/>
            <a:ext cx="194796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F17DB4-BB65-44AC-A6F9-52F5E3BF528B}"/>
              </a:ext>
            </a:extLst>
          </p:cNvPr>
          <p:cNvSpPr/>
          <p:nvPr/>
        </p:nvSpPr>
        <p:spPr>
          <a:xfrm>
            <a:off x="3428611" y="1934112"/>
            <a:ext cx="186621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79DD2-0339-43CD-B567-8D87EB827BAA}"/>
              </a:ext>
            </a:extLst>
          </p:cNvPr>
          <p:cNvSpPr/>
          <p:nvPr/>
        </p:nvSpPr>
        <p:spPr>
          <a:xfrm>
            <a:off x="5497998" y="1934112"/>
            <a:ext cx="194796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3985C3-F90F-4F76-A32C-9B5E859AEE14}"/>
              </a:ext>
            </a:extLst>
          </p:cNvPr>
          <p:cNvSpPr/>
          <p:nvPr/>
        </p:nvSpPr>
        <p:spPr>
          <a:xfrm>
            <a:off x="7626377" y="1934112"/>
            <a:ext cx="188064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7F21CE-E4CC-4EC3-94C9-E7FE77E4F814}"/>
              </a:ext>
            </a:extLst>
          </p:cNvPr>
          <p:cNvSpPr/>
          <p:nvPr/>
        </p:nvSpPr>
        <p:spPr>
          <a:xfrm>
            <a:off x="1005342" y="2654977"/>
            <a:ext cx="4079963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C818F3-3886-4A9E-9274-8807DDFC7420}"/>
              </a:ext>
            </a:extLst>
          </p:cNvPr>
          <p:cNvSpPr/>
          <p:nvPr/>
        </p:nvSpPr>
        <p:spPr>
          <a:xfrm>
            <a:off x="1283876" y="3281748"/>
            <a:ext cx="180209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FE6333-1A7C-4585-B04D-9A1771482514}"/>
              </a:ext>
            </a:extLst>
          </p:cNvPr>
          <p:cNvSpPr/>
          <p:nvPr/>
        </p:nvSpPr>
        <p:spPr>
          <a:xfrm>
            <a:off x="3247276" y="3265980"/>
            <a:ext cx="1866217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34C7B6-5A6D-4B6A-BB7E-7200C8EDB1E4}"/>
              </a:ext>
            </a:extLst>
          </p:cNvPr>
          <p:cNvSpPr/>
          <p:nvPr/>
        </p:nvSpPr>
        <p:spPr>
          <a:xfrm>
            <a:off x="5294828" y="3265980"/>
            <a:ext cx="1996307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68BDCB-5A3E-4408-AA66-F2F10B5E911C}"/>
              </a:ext>
            </a:extLst>
          </p:cNvPr>
          <p:cNvSpPr/>
          <p:nvPr/>
        </p:nvSpPr>
        <p:spPr>
          <a:xfrm>
            <a:off x="7406181" y="3286323"/>
            <a:ext cx="217839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নোনতা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বিস্কুট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A238DD-06FB-45BE-A140-261B7D585CAC}"/>
              </a:ext>
            </a:extLst>
          </p:cNvPr>
          <p:cNvSpPr/>
          <p:nvPr/>
        </p:nvSpPr>
        <p:spPr>
          <a:xfrm>
            <a:off x="841834" y="3932189"/>
            <a:ext cx="418736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3B4614-CBB6-40FE-AA0F-C10EA2E48AB4}"/>
              </a:ext>
            </a:extLst>
          </p:cNvPr>
          <p:cNvSpPr/>
          <p:nvPr/>
        </p:nvSpPr>
        <p:spPr>
          <a:xfrm>
            <a:off x="1283876" y="4558960"/>
            <a:ext cx="1781257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ডায়াবেটিক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ADD44A-C9D8-441C-AA2D-2DE5BF6BF566}"/>
              </a:ext>
            </a:extLst>
          </p:cNvPr>
          <p:cNvSpPr/>
          <p:nvPr/>
        </p:nvSpPr>
        <p:spPr>
          <a:xfrm>
            <a:off x="4121687" y="4555084"/>
            <a:ext cx="2121193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রক্তস্বল্পতা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C5F421-F8C0-4B7A-BD17-2BDA6DF1F36B}"/>
              </a:ext>
            </a:extLst>
          </p:cNvPr>
          <p:cNvSpPr/>
          <p:nvPr/>
        </p:nvSpPr>
        <p:spPr>
          <a:xfrm>
            <a:off x="6930561" y="4558960"/>
            <a:ext cx="1996306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গলগন্ড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7AAB9D-F315-4830-BC36-EC9349E78B71}"/>
              </a:ext>
            </a:extLst>
          </p:cNvPr>
          <p:cNvSpPr/>
          <p:nvPr/>
        </p:nvSpPr>
        <p:spPr>
          <a:xfrm>
            <a:off x="1283876" y="5302433"/>
            <a:ext cx="2565126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9EE352-1981-432D-9EA0-75D598EF5713}"/>
              </a:ext>
            </a:extLst>
          </p:cNvPr>
          <p:cNvSpPr/>
          <p:nvPr/>
        </p:nvSpPr>
        <p:spPr>
          <a:xfrm>
            <a:off x="1350477" y="5868238"/>
            <a:ext cx="158729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ii 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BA32E6-0CF3-487E-9CA7-3D62FE9FCE31}"/>
              </a:ext>
            </a:extLst>
          </p:cNvPr>
          <p:cNvSpPr/>
          <p:nvPr/>
        </p:nvSpPr>
        <p:spPr>
          <a:xfrm>
            <a:off x="3333651" y="5886952"/>
            <a:ext cx="1576072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iii 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E56134-4DDA-435B-AFFD-9BBEF9A31530}"/>
              </a:ext>
            </a:extLst>
          </p:cNvPr>
          <p:cNvSpPr/>
          <p:nvPr/>
        </p:nvSpPr>
        <p:spPr>
          <a:xfrm>
            <a:off x="5294828" y="5851940"/>
            <a:ext cx="1680268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 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63C3D7-7923-4C91-A721-D65CFE78E0F4}"/>
              </a:ext>
            </a:extLst>
          </p:cNvPr>
          <p:cNvSpPr/>
          <p:nvPr/>
        </p:nvSpPr>
        <p:spPr>
          <a:xfrm>
            <a:off x="7406181" y="5825653"/>
            <a:ext cx="187102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ii ও iii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014C6-9B7B-42AB-B861-1645FCFCC5A1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8CAB1BC2-9044-4696-B178-32FF62FE8E5C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>
              <a:extLst>
                <a:ext uri="{FF2B5EF4-FFF2-40B4-BE49-F238E27FC236}">
                  <a16:creationId xmlns:a16="http://schemas.microsoft.com/office/drawing/2014/main" id="{72E8A087-1C76-4949-8505-30CFE1A091CA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>
              <a:extLst>
                <a:ext uri="{FF2B5EF4-FFF2-40B4-BE49-F238E27FC236}">
                  <a16:creationId xmlns:a16="http://schemas.microsoft.com/office/drawing/2014/main" id="{6A1047A0-4DFF-45FA-A6A2-74F936A00597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>
              <a:extLst>
                <a:ext uri="{FF2B5EF4-FFF2-40B4-BE49-F238E27FC236}">
                  <a16:creationId xmlns:a16="http://schemas.microsoft.com/office/drawing/2014/main" id="{9EC11C7E-C7B8-4ADD-93C3-9E3C4EA98020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>
              <a:extLst>
                <a:ext uri="{FF2B5EF4-FFF2-40B4-BE49-F238E27FC236}">
                  <a16:creationId xmlns:a16="http://schemas.microsoft.com/office/drawing/2014/main" id="{A15AFB19-9EFF-40D5-9CF1-7B07E873E931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7CF0F88-F61A-4FC7-9D64-05E5618E8132}"/>
              </a:ext>
            </a:extLst>
          </p:cNvPr>
          <p:cNvSpPr/>
          <p:nvPr/>
        </p:nvSpPr>
        <p:spPr>
          <a:xfrm>
            <a:off x="3910648" y="455231"/>
            <a:ext cx="215220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BF70593-FEC2-4A49-B876-9E1C1B8A7142}"/>
              </a:ext>
            </a:extLst>
          </p:cNvPr>
          <p:cNvSpPr/>
          <p:nvPr/>
        </p:nvSpPr>
        <p:spPr>
          <a:xfrm>
            <a:off x="5277327" y="589387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DF4C402E-3F8D-4BCD-95D4-B45643614E10}"/>
              </a:ext>
            </a:extLst>
          </p:cNvPr>
          <p:cNvSpPr/>
          <p:nvPr/>
        </p:nvSpPr>
        <p:spPr>
          <a:xfrm>
            <a:off x="5274802" y="3316044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DFAB5C53-CC9C-4636-B334-6AB54564F351}"/>
              </a:ext>
            </a:extLst>
          </p:cNvPr>
          <p:cNvSpPr/>
          <p:nvPr/>
        </p:nvSpPr>
        <p:spPr>
          <a:xfrm>
            <a:off x="5475238" y="1976686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2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EAD176-F917-47B7-850E-D943FDADEB99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D8C9B4EF-6202-4263-B47E-65ADC8DBAD9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CFD51F13-320D-48CB-87BC-68B20E0F3AA6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045753C9-4C1B-432E-B8F8-63C30A00167A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052305C8-BF0F-4FD7-980C-87A12A28D12C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1105F73B-7616-4803-8074-A6466A548F36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B952575-30CA-4238-A7FB-E5554293E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04" y="1916474"/>
            <a:ext cx="4038199" cy="2819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0AC91F-253B-41D0-BF7C-66ECEF451697}"/>
              </a:ext>
            </a:extLst>
          </p:cNvPr>
          <p:cNvSpPr txBox="1"/>
          <p:nvPr/>
        </p:nvSpPr>
        <p:spPr>
          <a:xfrm>
            <a:off x="977704" y="5398726"/>
            <a:ext cx="8574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1B959-BC28-4451-9FAF-225FBA4357AB}"/>
              </a:ext>
            </a:extLst>
          </p:cNvPr>
          <p:cNvSpPr txBox="1"/>
          <p:nvPr/>
        </p:nvSpPr>
        <p:spPr>
          <a:xfrm>
            <a:off x="3845169" y="926695"/>
            <a:ext cx="236806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BC9B95-0B2F-4328-9824-686D42F0B898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E20766D-145A-4015-8F38-B511C6B74270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65F37CBF-20C9-436B-BFE8-FDB7831258C0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7294D46D-2DF6-4D9E-9EA6-28F52E7D6013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209404A3-EA27-4107-B111-2DF06F07F742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6C2E795E-100A-4D9D-AF4D-052F27D9AAAB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A19018F-1092-43A6-9261-D70240C8A24E}"/>
              </a:ext>
            </a:extLst>
          </p:cNvPr>
          <p:cNvSpPr txBox="1">
            <a:spLocks/>
          </p:cNvSpPr>
          <p:nvPr/>
        </p:nvSpPr>
        <p:spPr>
          <a:xfrm>
            <a:off x="855897" y="699383"/>
            <a:ext cx="8314006" cy="600690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Pour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E7046C-5F90-4920-ADA2-73E7DD851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78" y="2367306"/>
            <a:ext cx="4116830" cy="3095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69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817FE3-3F7D-4359-91C8-8455819E0279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E41CC47-2B28-4D38-A1F2-AA3314577418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1E96EDE4-5B9D-4E22-951E-9CE96D3D466C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1ADD769-5375-4CC9-84AD-26FF1CFFF120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ADFB43D1-E701-433E-B4E4-1E5D1182449A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48FCAA9A-A496-44C0-9CE4-4C18C9F16A68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DAAC10D-8001-4AE4-9FA1-6CE2369F57AA}"/>
              </a:ext>
            </a:extLst>
          </p:cNvPr>
          <p:cNvSpPr/>
          <p:nvPr/>
        </p:nvSpPr>
        <p:spPr>
          <a:xfrm>
            <a:off x="2405725" y="543988"/>
            <a:ext cx="5585183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নিচের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ছবিগুলোতে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দেখছি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A3E9B-87D6-48D8-AA08-78581B65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4" y="1577582"/>
            <a:ext cx="4152142" cy="3283507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737061-BC7C-4599-8DEA-3556D8C0A517}"/>
              </a:ext>
            </a:extLst>
          </p:cNvPr>
          <p:cNvSpPr txBox="1"/>
          <p:nvPr/>
        </p:nvSpPr>
        <p:spPr>
          <a:xfrm>
            <a:off x="3252641" y="6086940"/>
            <a:ext cx="40386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রোগগুলোর নাম কি?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51CBF-F2A8-4CD3-890D-A831F8A0FDAE}"/>
              </a:ext>
            </a:extLst>
          </p:cNvPr>
          <p:cNvSpPr txBox="1"/>
          <p:nvPr/>
        </p:nvSpPr>
        <p:spPr>
          <a:xfrm>
            <a:off x="2016705" y="6054739"/>
            <a:ext cx="651047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গলগন্ড ও রক্তশূণ্যতা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A01C71D-5C44-4500-A161-55217C67219D}"/>
              </a:ext>
            </a:extLst>
          </p:cNvPr>
          <p:cNvSpPr/>
          <p:nvPr/>
        </p:nvSpPr>
        <p:spPr>
          <a:xfrm>
            <a:off x="2084903" y="5098080"/>
            <a:ext cx="1352325" cy="57888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গলগন্ড</a:t>
            </a:r>
            <a:endParaRPr lang="en-US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A0C097-0E29-4CE8-9F42-D49623472BB0}"/>
              </a:ext>
            </a:extLst>
          </p:cNvPr>
          <p:cNvSpPr/>
          <p:nvPr/>
        </p:nvSpPr>
        <p:spPr>
          <a:xfrm>
            <a:off x="6976511" y="5006492"/>
            <a:ext cx="1352325" cy="57888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রক্তশূণ্যতা</a:t>
            </a:r>
            <a:endParaRPr lang="en-US" b="1" dirty="0"/>
          </a:p>
        </p:txBody>
      </p:sp>
      <p:pic>
        <p:nvPicPr>
          <p:cNvPr id="24" name="Picture 3" descr="F:\content tools\lobon\3.jpeg">
            <a:extLst>
              <a:ext uri="{FF2B5EF4-FFF2-40B4-BE49-F238E27FC236}">
                <a16:creationId xmlns:a16="http://schemas.microsoft.com/office/drawing/2014/main" id="{073EA42E-90A4-47E1-A889-29D1BB7E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41" y="1613358"/>
            <a:ext cx="4034395" cy="3272847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0" grpId="1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146270-C476-4F2E-A8BB-F026016BE1AA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59C10CE0-788F-4EB8-B514-CCE6622FBD44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BA3AE38C-1092-4102-B727-2012585BD815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EC9B3F3-5F2F-4B51-88E9-4AB5FB9DD8EA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B18224BE-FD8E-4360-A71D-2194156795F1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9A989872-45B3-46F7-8D6E-E40FF222BE97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5EF172-1D75-4ACC-8DF8-D08761210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47" y="1670539"/>
            <a:ext cx="3320746" cy="3445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water.jpg">
            <a:extLst>
              <a:ext uri="{FF2B5EF4-FFF2-40B4-BE49-F238E27FC236}">
                <a16:creationId xmlns:a16="http://schemas.microsoft.com/office/drawing/2014/main" id="{25E580FC-84C9-48A9-8227-DD18084B52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1508" y="1670539"/>
            <a:ext cx="3320745" cy="3445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16DA0F-7CBF-4C1D-96CB-2DEA04E4F186}"/>
              </a:ext>
            </a:extLst>
          </p:cNvPr>
          <p:cNvSpPr txBox="1"/>
          <p:nvPr/>
        </p:nvSpPr>
        <p:spPr>
          <a:xfrm>
            <a:off x="948398" y="512104"/>
            <a:ext cx="814519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1F49F-B60C-4C75-AE46-89136702CC2A}"/>
              </a:ext>
            </a:extLst>
          </p:cNvPr>
          <p:cNvSpPr txBox="1"/>
          <p:nvPr/>
        </p:nvSpPr>
        <p:spPr>
          <a:xfrm>
            <a:off x="1899138" y="5430129"/>
            <a:ext cx="2307102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8DAF7-2896-419E-8170-8E355752F751}"/>
              </a:ext>
            </a:extLst>
          </p:cNvPr>
          <p:cNvSpPr txBox="1"/>
          <p:nvPr/>
        </p:nvSpPr>
        <p:spPr>
          <a:xfrm>
            <a:off x="6105378" y="5430128"/>
            <a:ext cx="2307102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1FF8C1-8E24-4CC1-923C-493C97606CE4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05CA989-9E2D-4651-A3DF-F85E832A84A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4C0E6F10-9040-4BAC-9ED1-EAEDE025A30B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AECF093A-04F7-4F83-B711-25D016104CC5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0A4EE775-7FD7-4652-840C-071286B9DBD3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19A7AEB9-DC41-4DC6-9F1D-549751AFDF7E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9E811AF3-77E2-4CD9-905D-04ED406F95FF}"/>
              </a:ext>
            </a:extLst>
          </p:cNvPr>
          <p:cNvSpPr txBox="1">
            <a:spLocks/>
          </p:cNvSpPr>
          <p:nvPr/>
        </p:nvSpPr>
        <p:spPr>
          <a:xfrm>
            <a:off x="3120095" y="828879"/>
            <a:ext cx="4310576" cy="7208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D1DB05-4D66-44A2-A586-C3FA57A6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46" y="2039934"/>
            <a:ext cx="2886075" cy="2264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E48957-05AA-4963-8A39-48ABE99DD630}"/>
              </a:ext>
            </a:extLst>
          </p:cNvPr>
          <p:cNvSpPr txBox="1"/>
          <p:nvPr/>
        </p:nvSpPr>
        <p:spPr>
          <a:xfrm>
            <a:off x="3245334" y="4994029"/>
            <a:ext cx="3830716" cy="1081980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2A94E4-974A-496C-BB89-A6024AD11AA5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671FDD8-DEA3-4B9C-83FC-F4785ED565F1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0B9439DB-597D-48D3-973F-97EAC5E6C311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F2E80AC9-65B2-4071-91B1-70183095B87E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94675CF8-99DE-4F00-B21F-18D4E95FFF95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BF1C4139-9A19-4C30-8E2C-C1C139076B39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EDD5AC3-0B44-4656-A6DB-35BC3B6D5409}"/>
              </a:ext>
            </a:extLst>
          </p:cNvPr>
          <p:cNvSpPr/>
          <p:nvPr/>
        </p:nvSpPr>
        <p:spPr>
          <a:xfrm>
            <a:off x="3616610" y="492733"/>
            <a:ext cx="280876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4E756-3AE4-4CD8-94AA-4142461D9A21}"/>
              </a:ext>
            </a:extLst>
          </p:cNvPr>
          <p:cNvSpPr txBox="1"/>
          <p:nvPr/>
        </p:nvSpPr>
        <p:spPr>
          <a:xfrm>
            <a:off x="427754" y="1816463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...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98FCF-7275-48CB-AECE-AC85D18F6A2F}"/>
              </a:ext>
            </a:extLst>
          </p:cNvPr>
          <p:cNvSpPr/>
          <p:nvPr/>
        </p:nvSpPr>
        <p:spPr>
          <a:xfrm>
            <a:off x="1807864" y="2663139"/>
            <a:ext cx="4766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66224D-89D7-4B76-B6DE-8F831E0BE1C4}"/>
              </a:ext>
            </a:extLst>
          </p:cNvPr>
          <p:cNvSpPr/>
          <p:nvPr/>
        </p:nvSpPr>
        <p:spPr>
          <a:xfrm>
            <a:off x="1807864" y="3247914"/>
            <a:ext cx="6446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উ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ৎসগুলোর নাম বলতে পারবে।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A18230-4EA5-4968-B1B7-B866F9D13DC2}"/>
              </a:ext>
            </a:extLst>
          </p:cNvPr>
          <p:cNvSpPr/>
          <p:nvPr/>
        </p:nvSpPr>
        <p:spPr>
          <a:xfrm>
            <a:off x="1855790" y="3878855"/>
            <a:ext cx="6936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প্রকার খনিজ লবণের কাজ  বলতে পারবে।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EDF225-98A2-482E-9AF6-4A4D828F9CE7}"/>
              </a:ext>
            </a:extLst>
          </p:cNvPr>
          <p:cNvSpPr/>
          <p:nvPr/>
        </p:nvSpPr>
        <p:spPr>
          <a:xfrm>
            <a:off x="1855790" y="4517366"/>
            <a:ext cx="6556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 গঠনে পানির ভূমিকা ব্যাখ্যা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36CBC-6FB9-4EF6-A10D-B41434632071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36805BF-1754-4F46-BB7F-EF169926A156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C89CBCA5-EF45-40BD-BD4D-AEB81506908B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837D5066-3FFC-402D-BFE2-6E2221EE4731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EB9575C6-94C2-4A19-B7A7-743BFB13ED6B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F84F69BD-80D2-450B-8165-58857885FC8F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blood2.jpg">
            <a:extLst>
              <a:ext uri="{FF2B5EF4-FFF2-40B4-BE49-F238E27FC236}">
                <a16:creationId xmlns:a16="http://schemas.microsoft.com/office/drawing/2014/main" id="{6F6AD5F0-4CC6-41C4-B9B7-BE26A78D7D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621" y="1661160"/>
            <a:ext cx="400778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645BE3-6420-4B33-ADEA-3450D02A8D5B}"/>
              </a:ext>
            </a:extLst>
          </p:cNvPr>
          <p:cNvSpPr txBox="1"/>
          <p:nvPr/>
        </p:nvSpPr>
        <p:spPr>
          <a:xfrm>
            <a:off x="1080114" y="5401717"/>
            <a:ext cx="3352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রক্তের স্বাদ  কেমন?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01773-3DC8-4728-A72C-FC43088D9696}"/>
              </a:ext>
            </a:extLst>
          </p:cNvPr>
          <p:cNvSpPr txBox="1"/>
          <p:nvPr/>
        </p:nvSpPr>
        <p:spPr>
          <a:xfrm>
            <a:off x="1080114" y="5401717"/>
            <a:ext cx="335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রক্তের স্বাদ লবণাক্ত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D6C6A-3EC2-459A-9A77-BCE1208AEFB1}"/>
              </a:ext>
            </a:extLst>
          </p:cNvPr>
          <p:cNvSpPr txBox="1"/>
          <p:nvPr/>
        </p:nvSpPr>
        <p:spPr>
          <a:xfrm>
            <a:off x="5524858" y="5429505"/>
            <a:ext cx="3581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ঘামের স্বাদ  কেমন?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ham.jpg">
            <a:extLst>
              <a:ext uri="{FF2B5EF4-FFF2-40B4-BE49-F238E27FC236}">
                <a16:creationId xmlns:a16="http://schemas.microsoft.com/office/drawing/2014/main" id="{2B2FE45A-587F-4B36-828A-F4F6CF8C2C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1665" y="1624633"/>
            <a:ext cx="4007787" cy="3654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CDDBA-44D7-4631-ABA0-4A2A72A9978A}"/>
              </a:ext>
            </a:extLst>
          </p:cNvPr>
          <p:cNvSpPr txBox="1"/>
          <p:nvPr/>
        </p:nvSpPr>
        <p:spPr>
          <a:xfrm>
            <a:off x="5529548" y="5423160"/>
            <a:ext cx="3581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ঘামের স্বাদ লবণাক্ত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B269A-83C9-4E4D-B40C-AA0470407D04}"/>
              </a:ext>
            </a:extLst>
          </p:cNvPr>
          <p:cNvSpPr txBox="1"/>
          <p:nvPr/>
        </p:nvSpPr>
        <p:spPr>
          <a:xfrm>
            <a:off x="3488788" y="591934"/>
            <a:ext cx="33528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DF4375-C3BB-495D-8A8E-632E5336F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04" y="1588106"/>
            <a:ext cx="5264793" cy="365445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1E07BD-2EB0-41FC-BE01-7B38F22969E4}"/>
              </a:ext>
            </a:extLst>
          </p:cNvPr>
          <p:cNvSpPr txBox="1"/>
          <p:nvPr/>
        </p:nvSpPr>
        <p:spPr>
          <a:xfrm>
            <a:off x="3488788" y="589626"/>
            <a:ext cx="33528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B626BC-E252-4B65-956B-B01BFC4EF06C}"/>
              </a:ext>
            </a:extLst>
          </p:cNvPr>
          <p:cNvSpPr/>
          <p:nvPr/>
        </p:nvSpPr>
        <p:spPr>
          <a:xfrm>
            <a:off x="1888826" y="5438244"/>
            <a:ext cx="603562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400"/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BF1002-7E77-4194-9EC6-2FF75BD5A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8" y="1392702"/>
            <a:ext cx="3559125" cy="4051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844B9A-4654-44F9-B6BB-6F88967BF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29" y="1392701"/>
            <a:ext cx="3559125" cy="4051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59781A6-7FA9-49D5-82C1-36796D845563}"/>
              </a:ext>
            </a:extLst>
          </p:cNvPr>
          <p:cNvSpPr txBox="1"/>
          <p:nvPr/>
        </p:nvSpPr>
        <p:spPr>
          <a:xfrm>
            <a:off x="1570082" y="5772834"/>
            <a:ext cx="23622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2C69E9-5BAF-4B34-8B9E-3CC03E1F9D8E}"/>
              </a:ext>
            </a:extLst>
          </p:cNvPr>
          <p:cNvSpPr txBox="1"/>
          <p:nvPr/>
        </p:nvSpPr>
        <p:spPr>
          <a:xfrm>
            <a:off x="5938882" y="5772833"/>
            <a:ext cx="23622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ফলমূল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89C12D-108E-47B4-8B42-8A6C919F4810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B430ACE-5F90-47F7-AB5A-133531C24677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876B6FCB-671A-42B3-B738-F238881606DD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26A21E9C-8311-47E3-A9AC-4DB82F8BCC24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2AAEC400-F401-41B9-9D4B-0975D1AA5EB5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C382654-AACE-4FED-B812-BE0D78CE5AE2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54D0B81-EA0D-4CC3-BBE7-412EFA22108D}"/>
              </a:ext>
            </a:extLst>
          </p:cNvPr>
          <p:cNvSpPr txBox="1"/>
          <p:nvPr/>
        </p:nvSpPr>
        <p:spPr>
          <a:xfrm>
            <a:off x="3958812" y="5090786"/>
            <a:ext cx="1752600" cy="1168539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CA3967-DB9C-4E9E-9C6A-2E29FEFBDF48}"/>
              </a:ext>
            </a:extLst>
          </p:cNvPr>
          <p:cNvSpPr txBox="1"/>
          <p:nvPr/>
        </p:nvSpPr>
        <p:spPr>
          <a:xfrm>
            <a:off x="3021257" y="477545"/>
            <a:ext cx="4524522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5E756305-893F-4AB9-B83D-32E50A8A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50" y="1842887"/>
            <a:ext cx="2880358" cy="259726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B50C52-AE05-4DEE-8922-20EED3CAC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58" y="1808915"/>
            <a:ext cx="2886075" cy="253152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2F49347-06DA-45C4-BA05-64F1B7D24C0D}"/>
              </a:ext>
            </a:extLst>
          </p:cNvPr>
          <p:cNvSpPr txBox="1"/>
          <p:nvPr/>
        </p:nvSpPr>
        <p:spPr>
          <a:xfrm>
            <a:off x="461821" y="5417883"/>
            <a:ext cx="909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ফলমুল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4FE0BD-CEFD-4F6A-8E71-541F01535F4A}"/>
              </a:ext>
            </a:extLst>
          </p:cNvPr>
          <p:cNvSpPr txBox="1"/>
          <p:nvPr/>
        </p:nvSpPr>
        <p:spPr>
          <a:xfrm>
            <a:off x="427753" y="5360551"/>
            <a:ext cx="9124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ফসফরাস,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আয়োডিন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দস্তা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খনিজ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446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34" grpId="0"/>
      <p:bldP spid="34" grpId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5ACB36-C24A-43D3-97F7-E8F2AFECD175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onfetti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830332E-EB06-45A7-94CD-DF149D1FFFD4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E64DC797-D9C2-49D5-9B0A-3F690EFC3E75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A1352648-14C1-45F1-AB76-B8BCBB25EC35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E4149AAF-070C-4EF6-BF56-F500953906EE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022A9156-DEEA-471B-A433-95D8EA08E521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EFB-A124-40BD-956E-3FFFF0515192}"/>
              </a:ext>
            </a:extLst>
          </p:cNvPr>
          <p:cNvSpPr/>
          <p:nvPr/>
        </p:nvSpPr>
        <p:spPr>
          <a:xfrm>
            <a:off x="703384" y="817287"/>
            <a:ext cx="2271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692B0-7126-4782-BC90-5844719F8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573" y="572541"/>
            <a:ext cx="2040205" cy="1721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D0BFE6-96C3-4469-AAB3-CEEFB4BB5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69" y="2525517"/>
            <a:ext cx="2886075" cy="2264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F61B56-B33C-4313-8C0C-B21C259BCB94}"/>
              </a:ext>
            </a:extLst>
          </p:cNvPr>
          <p:cNvSpPr/>
          <p:nvPr/>
        </p:nvSpPr>
        <p:spPr>
          <a:xfrm>
            <a:off x="1408720" y="5443595"/>
            <a:ext cx="6833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খনিজ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লবনের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উপাদান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গুলোর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নাম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28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425</TotalTime>
  <Words>841</Words>
  <Application>Microsoft Office PowerPoint</Application>
  <PresentationFormat>Custom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Garamond</vt:lpstr>
      <vt:lpstr>Impact</vt:lpstr>
      <vt:lpstr>Nikosh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2019-11-28T13:17:06Z</dcterms:created>
  <dcterms:modified xsi:type="dcterms:W3CDTF">2019-12-01T08:20:54Z</dcterms:modified>
</cp:coreProperties>
</file>