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3" r:id="rId11"/>
    <p:sldId id="266" r:id="rId12"/>
    <p:sldId id="268" r:id="rId13"/>
    <p:sldId id="269" r:id="rId14"/>
    <p:sldId id="270" r:id="rId15"/>
    <p:sldId id="274" r:id="rId16"/>
    <p:sldId id="271" r:id="rId17"/>
    <p:sldId id="272" r:id="rId18"/>
    <p:sldId id="277" r:id="rId19"/>
    <p:sldId id="275" r:id="rId20"/>
    <p:sldId id="276" r:id="rId21"/>
  </p:sldIdLst>
  <p:sldSz cx="10058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47EF0-D8D2-4C69-AFB7-9BABC326535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110252-D543-4ACD-883D-D0733A5085CD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cap="none" spc="0" dirty="0" err="1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b="0" cap="none" spc="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b="0" cap="none" spc="0" dirty="0">
            <a:ln w="0">
              <a:solidFill>
                <a:srgbClr val="FF0000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21B02D-9FA9-40E0-87D6-C36B43A39993}" type="parTrans" cxnId="{87D184FF-6B19-4D6D-B7AB-1BDF08CAC0C0}">
      <dgm:prSet/>
      <dgm:spPr/>
      <dgm:t>
        <a:bodyPr/>
        <a:lstStyle/>
        <a:p>
          <a:endParaRPr lang="en-US"/>
        </a:p>
      </dgm:t>
    </dgm:pt>
    <dgm:pt modelId="{6ADF1BB0-0B65-4252-8EFD-94D02D28A33E}" type="sibTrans" cxnId="{87D184FF-6B19-4D6D-B7AB-1BDF08CAC0C0}">
      <dgm:prSet/>
      <dgm:spPr/>
      <dgm:t>
        <a:bodyPr/>
        <a:lstStyle/>
        <a:p>
          <a:endParaRPr lang="en-US"/>
        </a:p>
      </dgm:t>
    </dgm:pt>
    <dgm:pt modelId="{95493E91-71AD-4A53-9C21-EAFC7965C4F4}">
      <dgm:prSet phldrT="[Text]" phldr="1"/>
      <dgm:spPr>
        <a:blipFill rotWithShape="0">
          <a:blip xmlns:r="http://schemas.openxmlformats.org/officeDocument/2006/relationships" r:embed="rId1" cstate="print"/>
          <a:srcRect/>
          <a:stretch>
            <a:fillRect l="-25000" r="-25000"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F6A5865-2082-4DD7-91B4-300B9522B066}" type="parTrans" cxnId="{9AD1BEE3-F1C6-4FB4-83EC-1BD6AB97399E}">
      <dgm:prSet/>
      <dgm:spPr/>
      <dgm:t>
        <a:bodyPr/>
        <a:lstStyle/>
        <a:p>
          <a:endParaRPr lang="en-US"/>
        </a:p>
      </dgm:t>
    </dgm:pt>
    <dgm:pt modelId="{DBE5175C-5749-46B8-B3F8-39F9D91A1D45}" type="sibTrans" cxnId="{9AD1BEE3-F1C6-4FB4-83EC-1BD6AB97399E}">
      <dgm:prSet/>
      <dgm:spPr/>
      <dgm:t>
        <a:bodyPr/>
        <a:lstStyle/>
        <a:p>
          <a:endParaRPr lang="en-US"/>
        </a:p>
      </dgm:t>
    </dgm:pt>
    <dgm:pt modelId="{70BDAF26-70A8-4F7A-A45F-4F64569DF554}">
      <dgm:prSet phldrT="[Text]" phldr="1"/>
      <dgm:spPr>
        <a:blipFill rotWithShape="0">
          <a:blip xmlns:r="http://schemas.openxmlformats.org/officeDocument/2006/relationships" r:embed="rId2" cstate="print"/>
          <a:srcRect/>
          <a:stretch>
            <a:fillRect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96A2570-E38F-436A-A96B-80C4455F2AF2}" type="parTrans" cxnId="{ADB112EE-C232-4EE8-A790-EB76A4552F45}">
      <dgm:prSet/>
      <dgm:spPr/>
      <dgm:t>
        <a:bodyPr/>
        <a:lstStyle/>
        <a:p>
          <a:endParaRPr lang="en-US"/>
        </a:p>
      </dgm:t>
    </dgm:pt>
    <dgm:pt modelId="{ADA4B76F-6EE2-4F3F-A42E-635067143384}" type="sibTrans" cxnId="{ADB112EE-C232-4EE8-A790-EB76A4552F45}">
      <dgm:prSet/>
      <dgm:spPr/>
      <dgm:t>
        <a:bodyPr/>
        <a:lstStyle/>
        <a:p>
          <a:endParaRPr lang="en-US"/>
        </a:p>
      </dgm:t>
    </dgm:pt>
    <dgm:pt modelId="{9B0821C8-BE51-42E3-961E-733083B4F934}">
      <dgm:prSet phldrT="[Text]" phldr="1"/>
      <dgm:spPr>
        <a:blipFill rotWithShape="0">
          <a:blip xmlns:r="http://schemas.openxmlformats.org/officeDocument/2006/relationships" r:embed="rId3" cstate="print"/>
          <a:srcRect/>
          <a:stretch>
            <a:fillRect l="-15000" r="-15000"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6300B8B-F288-470F-837A-DB7EDEB8CB1D}" type="parTrans" cxnId="{755856BB-7648-4EC5-9282-1CC80EB08257}">
      <dgm:prSet/>
      <dgm:spPr/>
      <dgm:t>
        <a:bodyPr/>
        <a:lstStyle/>
        <a:p>
          <a:endParaRPr lang="en-US"/>
        </a:p>
      </dgm:t>
    </dgm:pt>
    <dgm:pt modelId="{1A9C789F-96A7-4396-832D-ED815779D9C1}" type="sibTrans" cxnId="{755856BB-7648-4EC5-9282-1CC80EB08257}">
      <dgm:prSet/>
      <dgm:spPr/>
      <dgm:t>
        <a:bodyPr/>
        <a:lstStyle/>
        <a:p>
          <a:endParaRPr lang="en-US"/>
        </a:p>
      </dgm:t>
    </dgm:pt>
    <dgm:pt modelId="{82E99078-548C-4A71-8F18-6ECD42936DC2}">
      <dgm:prSet/>
      <dgm:spPr>
        <a:blipFill rotWithShape="0">
          <a:blip xmlns:r="http://schemas.openxmlformats.org/officeDocument/2006/relationships" r:embed="rId4" cstate="print"/>
          <a:srcRect/>
          <a:stretch>
            <a:fillRect l="-25000" r="-25000"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98B1D-2389-4B80-A136-E885772A25DA}" type="parTrans" cxnId="{F3C90129-F4F2-4B1C-A7EC-1E5854C5A8F1}">
      <dgm:prSet/>
      <dgm:spPr/>
      <dgm:t>
        <a:bodyPr/>
        <a:lstStyle/>
        <a:p>
          <a:endParaRPr lang="en-US"/>
        </a:p>
      </dgm:t>
    </dgm:pt>
    <dgm:pt modelId="{4C48AA78-E3E7-4462-907E-0FB7316AA181}" type="sibTrans" cxnId="{F3C90129-F4F2-4B1C-A7EC-1E5854C5A8F1}">
      <dgm:prSet/>
      <dgm:spPr/>
      <dgm:t>
        <a:bodyPr/>
        <a:lstStyle/>
        <a:p>
          <a:endParaRPr lang="en-US"/>
        </a:p>
      </dgm:t>
    </dgm:pt>
    <dgm:pt modelId="{030381AD-D312-4199-A254-D1C28B13BD43}">
      <dgm:prSet/>
      <dgm:spPr>
        <a:blipFill rotWithShape="0">
          <a:blip xmlns:r="http://schemas.openxmlformats.org/officeDocument/2006/relationships" r:embed="rId5" cstate="print"/>
          <a:srcRect/>
          <a:stretch>
            <a:fillRect l="-22000" r="-22000"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3899004-E2B8-4243-AD37-FD6513E3961E}" type="parTrans" cxnId="{414E6998-F7A8-47A3-8070-D11E96AD2EDB}">
      <dgm:prSet/>
      <dgm:spPr/>
      <dgm:t>
        <a:bodyPr/>
        <a:lstStyle/>
        <a:p>
          <a:endParaRPr lang="en-US"/>
        </a:p>
      </dgm:t>
    </dgm:pt>
    <dgm:pt modelId="{06E839D6-8EB9-4E1B-9A2C-2DFE8675A546}" type="sibTrans" cxnId="{414E6998-F7A8-47A3-8070-D11E96AD2EDB}">
      <dgm:prSet/>
      <dgm:spPr/>
      <dgm:t>
        <a:bodyPr/>
        <a:lstStyle/>
        <a:p>
          <a:endParaRPr lang="en-US"/>
        </a:p>
      </dgm:t>
    </dgm:pt>
    <dgm:pt modelId="{125BB8A2-7711-457B-A99E-3FD16A4FD897}">
      <dgm:prSet/>
      <dgm:spPr>
        <a:blipFill rotWithShape="0">
          <a:blip xmlns:r="http://schemas.openxmlformats.org/officeDocument/2006/relationships" r:embed="rId6" cstate="print"/>
          <a:srcRect/>
          <a:stretch>
            <a:fillRect l="-12000" r="-12000"/>
          </a:stretch>
        </a:blipFill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59C3348-D004-45C8-A7FF-0A1F2A70FEDC}" type="parTrans" cxnId="{4748C3A5-5B88-499E-A545-A849F45E269E}">
      <dgm:prSet/>
      <dgm:spPr/>
      <dgm:t>
        <a:bodyPr/>
        <a:lstStyle/>
        <a:p>
          <a:endParaRPr lang="en-US"/>
        </a:p>
      </dgm:t>
    </dgm:pt>
    <dgm:pt modelId="{BECED9FE-07F0-4DC6-BC16-36CAAE48732F}" type="sibTrans" cxnId="{4748C3A5-5B88-499E-A545-A849F45E269E}">
      <dgm:prSet/>
      <dgm:spPr/>
      <dgm:t>
        <a:bodyPr/>
        <a:lstStyle/>
        <a:p>
          <a:endParaRPr lang="en-US"/>
        </a:p>
      </dgm:t>
    </dgm:pt>
    <dgm:pt modelId="{D97A4C8D-4BCF-4C3D-A2A7-4FEB20EEF818}" type="pres">
      <dgm:prSet presAssocID="{81E47EF0-D8D2-4C69-AFB7-9BABC32653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4938BC-FA60-4908-AA7E-C2A82FA22580}" type="pres">
      <dgm:prSet presAssocID="{FF110252-D543-4ACD-883D-D0733A5085CD}" presName="centerShape" presStyleLbl="node0" presStyleIdx="0" presStyleCnt="1"/>
      <dgm:spPr/>
    </dgm:pt>
    <dgm:pt modelId="{4938F412-486A-457A-9989-080C95779B8F}" type="pres">
      <dgm:prSet presAssocID="{8F6A5865-2082-4DD7-91B4-300B9522B066}" presName="parTrans" presStyleLbl="bgSibTrans2D1" presStyleIdx="0" presStyleCnt="6"/>
      <dgm:spPr/>
    </dgm:pt>
    <dgm:pt modelId="{047159E1-C7BB-4C8C-B1F6-8BAC4AF70CAA}" type="pres">
      <dgm:prSet presAssocID="{95493E91-71AD-4A53-9C21-EAFC7965C4F4}" presName="node" presStyleLbl="node1" presStyleIdx="0" presStyleCnt="6">
        <dgm:presLayoutVars>
          <dgm:bulletEnabled val="1"/>
        </dgm:presLayoutVars>
      </dgm:prSet>
      <dgm:spPr/>
    </dgm:pt>
    <dgm:pt modelId="{A54C6EBB-B4B0-4E6B-9A6F-D762961C27A7}" type="pres">
      <dgm:prSet presAssocID="{D96A2570-E38F-436A-A96B-80C4455F2AF2}" presName="parTrans" presStyleLbl="bgSibTrans2D1" presStyleIdx="1" presStyleCnt="6"/>
      <dgm:spPr/>
    </dgm:pt>
    <dgm:pt modelId="{B0854981-14EE-487F-A7CE-B1C2ECFFDCB8}" type="pres">
      <dgm:prSet presAssocID="{70BDAF26-70A8-4F7A-A45F-4F64569DF554}" presName="node" presStyleLbl="node1" presStyleIdx="1" presStyleCnt="6">
        <dgm:presLayoutVars>
          <dgm:bulletEnabled val="1"/>
        </dgm:presLayoutVars>
      </dgm:prSet>
      <dgm:spPr/>
    </dgm:pt>
    <dgm:pt modelId="{1A8970C8-3F57-4FBA-9B0B-54667155ED50}" type="pres">
      <dgm:prSet presAssocID="{6AB98B1D-2389-4B80-A136-E885772A25DA}" presName="parTrans" presStyleLbl="bgSibTrans2D1" presStyleIdx="2" presStyleCnt="6"/>
      <dgm:spPr/>
    </dgm:pt>
    <dgm:pt modelId="{EF4A0B02-62D4-46EE-A0AB-1895941B7ACA}" type="pres">
      <dgm:prSet presAssocID="{82E99078-548C-4A71-8F18-6ECD42936DC2}" presName="node" presStyleLbl="node1" presStyleIdx="2" presStyleCnt="6">
        <dgm:presLayoutVars>
          <dgm:bulletEnabled val="1"/>
        </dgm:presLayoutVars>
      </dgm:prSet>
      <dgm:spPr/>
    </dgm:pt>
    <dgm:pt modelId="{399A59D3-B48B-4C39-8C6A-981444279406}" type="pres">
      <dgm:prSet presAssocID="{E3899004-E2B8-4243-AD37-FD6513E3961E}" presName="parTrans" presStyleLbl="bgSibTrans2D1" presStyleIdx="3" presStyleCnt="6"/>
      <dgm:spPr/>
    </dgm:pt>
    <dgm:pt modelId="{037DD268-C45D-4BB1-87BF-F261A447E932}" type="pres">
      <dgm:prSet presAssocID="{030381AD-D312-4199-A254-D1C28B13BD43}" presName="node" presStyleLbl="node1" presStyleIdx="3" presStyleCnt="6">
        <dgm:presLayoutVars>
          <dgm:bulletEnabled val="1"/>
        </dgm:presLayoutVars>
      </dgm:prSet>
      <dgm:spPr/>
    </dgm:pt>
    <dgm:pt modelId="{F9940440-D344-421C-B093-C3E215EC880F}" type="pres">
      <dgm:prSet presAssocID="{B59C3348-D004-45C8-A7FF-0A1F2A70FEDC}" presName="parTrans" presStyleLbl="bgSibTrans2D1" presStyleIdx="4" presStyleCnt="6"/>
      <dgm:spPr/>
    </dgm:pt>
    <dgm:pt modelId="{0E6A7966-4D2A-4F7C-B49C-75BA95DCE66D}" type="pres">
      <dgm:prSet presAssocID="{125BB8A2-7711-457B-A99E-3FD16A4FD897}" presName="node" presStyleLbl="node1" presStyleIdx="4" presStyleCnt="6">
        <dgm:presLayoutVars>
          <dgm:bulletEnabled val="1"/>
        </dgm:presLayoutVars>
      </dgm:prSet>
      <dgm:spPr/>
    </dgm:pt>
    <dgm:pt modelId="{A38F387A-4308-4379-97B3-23051EF92BFC}" type="pres">
      <dgm:prSet presAssocID="{C6300B8B-F288-470F-837A-DB7EDEB8CB1D}" presName="parTrans" presStyleLbl="bgSibTrans2D1" presStyleIdx="5" presStyleCnt="6"/>
      <dgm:spPr/>
    </dgm:pt>
    <dgm:pt modelId="{A6023132-23D3-487A-8FEB-D1FC859B7297}" type="pres">
      <dgm:prSet presAssocID="{9B0821C8-BE51-42E3-961E-733083B4F934}" presName="node" presStyleLbl="node1" presStyleIdx="5" presStyleCnt="6">
        <dgm:presLayoutVars>
          <dgm:bulletEnabled val="1"/>
        </dgm:presLayoutVars>
      </dgm:prSet>
      <dgm:spPr/>
    </dgm:pt>
  </dgm:ptLst>
  <dgm:cxnLst>
    <dgm:cxn modelId="{28C77601-289A-4943-B744-A5DF66B3B937}" type="presOf" srcId="{8F6A5865-2082-4DD7-91B4-300B9522B066}" destId="{4938F412-486A-457A-9989-080C95779B8F}" srcOrd="0" destOrd="0" presId="urn:microsoft.com/office/officeart/2005/8/layout/radial4"/>
    <dgm:cxn modelId="{3B4FFA1F-C945-4C02-A864-6C4401A9FD2A}" type="presOf" srcId="{82E99078-548C-4A71-8F18-6ECD42936DC2}" destId="{EF4A0B02-62D4-46EE-A0AB-1895941B7ACA}" srcOrd="0" destOrd="0" presId="urn:microsoft.com/office/officeart/2005/8/layout/radial4"/>
    <dgm:cxn modelId="{F3C90129-F4F2-4B1C-A7EC-1E5854C5A8F1}" srcId="{FF110252-D543-4ACD-883D-D0733A5085CD}" destId="{82E99078-548C-4A71-8F18-6ECD42936DC2}" srcOrd="2" destOrd="0" parTransId="{6AB98B1D-2389-4B80-A136-E885772A25DA}" sibTransId="{4C48AA78-E3E7-4462-907E-0FB7316AA181}"/>
    <dgm:cxn modelId="{EA1B432E-1238-46F2-820D-B56BD1995389}" type="presOf" srcId="{D96A2570-E38F-436A-A96B-80C4455F2AF2}" destId="{A54C6EBB-B4B0-4E6B-9A6F-D762961C27A7}" srcOrd="0" destOrd="0" presId="urn:microsoft.com/office/officeart/2005/8/layout/radial4"/>
    <dgm:cxn modelId="{D9D64A47-F24A-41FF-B0CC-40C668667C1D}" type="presOf" srcId="{B59C3348-D004-45C8-A7FF-0A1F2A70FEDC}" destId="{F9940440-D344-421C-B093-C3E215EC880F}" srcOrd="0" destOrd="0" presId="urn:microsoft.com/office/officeart/2005/8/layout/radial4"/>
    <dgm:cxn modelId="{5C7C0452-3D0F-4972-9182-6DA83E084D97}" type="presOf" srcId="{E3899004-E2B8-4243-AD37-FD6513E3961E}" destId="{399A59D3-B48B-4C39-8C6A-981444279406}" srcOrd="0" destOrd="0" presId="urn:microsoft.com/office/officeart/2005/8/layout/radial4"/>
    <dgm:cxn modelId="{B87B9B79-D3A1-4D97-A822-B0569BECDF26}" type="presOf" srcId="{030381AD-D312-4199-A254-D1C28B13BD43}" destId="{037DD268-C45D-4BB1-87BF-F261A447E932}" srcOrd="0" destOrd="0" presId="urn:microsoft.com/office/officeart/2005/8/layout/radial4"/>
    <dgm:cxn modelId="{967B407A-106C-4A62-AFDB-66FAAD3636AB}" type="presOf" srcId="{125BB8A2-7711-457B-A99E-3FD16A4FD897}" destId="{0E6A7966-4D2A-4F7C-B49C-75BA95DCE66D}" srcOrd="0" destOrd="0" presId="urn:microsoft.com/office/officeart/2005/8/layout/radial4"/>
    <dgm:cxn modelId="{6BC65595-1666-45FC-991A-ABF869A8199F}" type="presOf" srcId="{70BDAF26-70A8-4F7A-A45F-4F64569DF554}" destId="{B0854981-14EE-487F-A7CE-B1C2ECFFDCB8}" srcOrd="0" destOrd="0" presId="urn:microsoft.com/office/officeart/2005/8/layout/radial4"/>
    <dgm:cxn modelId="{414E6998-F7A8-47A3-8070-D11E96AD2EDB}" srcId="{FF110252-D543-4ACD-883D-D0733A5085CD}" destId="{030381AD-D312-4199-A254-D1C28B13BD43}" srcOrd="3" destOrd="0" parTransId="{E3899004-E2B8-4243-AD37-FD6513E3961E}" sibTransId="{06E839D6-8EB9-4E1B-9A2C-2DFE8675A546}"/>
    <dgm:cxn modelId="{4748C3A5-5B88-499E-A545-A849F45E269E}" srcId="{FF110252-D543-4ACD-883D-D0733A5085CD}" destId="{125BB8A2-7711-457B-A99E-3FD16A4FD897}" srcOrd="4" destOrd="0" parTransId="{B59C3348-D004-45C8-A7FF-0A1F2A70FEDC}" sibTransId="{BECED9FE-07F0-4DC6-BC16-36CAAE48732F}"/>
    <dgm:cxn modelId="{BF3A4CB1-FCF8-4206-9AE4-A34624076233}" type="presOf" srcId="{FF110252-D543-4ACD-883D-D0733A5085CD}" destId="{734938BC-FA60-4908-AA7E-C2A82FA22580}" srcOrd="0" destOrd="0" presId="urn:microsoft.com/office/officeart/2005/8/layout/radial4"/>
    <dgm:cxn modelId="{0F2FDBB2-2B34-4FCF-BBAE-6E6FA8E1A90E}" type="presOf" srcId="{C6300B8B-F288-470F-837A-DB7EDEB8CB1D}" destId="{A38F387A-4308-4379-97B3-23051EF92BFC}" srcOrd="0" destOrd="0" presId="urn:microsoft.com/office/officeart/2005/8/layout/radial4"/>
    <dgm:cxn modelId="{755856BB-7648-4EC5-9282-1CC80EB08257}" srcId="{FF110252-D543-4ACD-883D-D0733A5085CD}" destId="{9B0821C8-BE51-42E3-961E-733083B4F934}" srcOrd="5" destOrd="0" parTransId="{C6300B8B-F288-470F-837A-DB7EDEB8CB1D}" sibTransId="{1A9C789F-96A7-4396-832D-ED815779D9C1}"/>
    <dgm:cxn modelId="{7067FDC3-E7FE-45C1-B689-806BB2F8E483}" type="presOf" srcId="{81E47EF0-D8D2-4C69-AFB7-9BABC326535A}" destId="{D97A4C8D-4BCF-4C3D-A2A7-4FEB20EEF818}" srcOrd="0" destOrd="0" presId="urn:microsoft.com/office/officeart/2005/8/layout/radial4"/>
    <dgm:cxn modelId="{CAD5FFD4-CAB0-4DF3-BB45-64C479639066}" type="presOf" srcId="{6AB98B1D-2389-4B80-A136-E885772A25DA}" destId="{1A8970C8-3F57-4FBA-9B0B-54667155ED50}" srcOrd="0" destOrd="0" presId="urn:microsoft.com/office/officeart/2005/8/layout/radial4"/>
    <dgm:cxn modelId="{7D7C7CD5-DC48-4FF5-A441-B568BE591367}" type="presOf" srcId="{95493E91-71AD-4A53-9C21-EAFC7965C4F4}" destId="{047159E1-C7BB-4C8C-B1F6-8BAC4AF70CAA}" srcOrd="0" destOrd="0" presId="urn:microsoft.com/office/officeart/2005/8/layout/radial4"/>
    <dgm:cxn modelId="{9AD1BEE3-F1C6-4FB4-83EC-1BD6AB97399E}" srcId="{FF110252-D543-4ACD-883D-D0733A5085CD}" destId="{95493E91-71AD-4A53-9C21-EAFC7965C4F4}" srcOrd="0" destOrd="0" parTransId="{8F6A5865-2082-4DD7-91B4-300B9522B066}" sibTransId="{DBE5175C-5749-46B8-B3F8-39F9D91A1D45}"/>
    <dgm:cxn modelId="{3609A5E9-A063-477E-ABA0-12B20313FD14}" type="presOf" srcId="{9B0821C8-BE51-42E3-961E-733083B4F934}" destId="{A6023132-23D3-487A-8FEB-D1FC859B7297}" srcOrd="0" destOrd="0" presId="urn:microsoft.com/office/officeart/2005/8/layout/radial4"/>
    <dgm:cxn modelId="{ADB112EE-C232-4EE8-A790-EB76A4552F45}" srcId="{FF110252-D543-4ACD-883D-D0733A5085CD}" destId="{70BDAF26-70A8-4F7A-A45F-4F64569DF554}" srcOrd="1" destOrd="0" parTransId="{D96A2570-E38F-436A-A96B-80C4455F2AF2}" sibTransId="{ADA4B76F-6EE2-4F3F-A42E-635067143384}"/>
    <dgm:cxn modelId="{87D184FF-6B19-4D6D-B7AB-1BDF08CAC0C0}" srcId="{81E47EF0-D8D2-4C69-AFB7-9BABC326535A}" destId="{FF110252-D543-4ACD-883D-D0733A5085CD}" srcOrd="0" destOrd="0" parTransId="{8F21B02D-9FA9-40E0-87D6-C36B43A39993}" sibTransId="{6ADF1BB0-0B65-4252-8EFD-94D02D28A33E}"/>
    <dgm:cxn modelId="{764F1831-9E92-40D7-A48C-F912D4DA9D3F}" type="presParOf" srcId="{D97A4C8D-4BCF-4C3D-A2A7-4FEB20EEF818}" destId="{734938BC-FA60-4908-AA7E-C2A82FA22580}" srcOrd="0" destOrd="0" presId="urn:microsoft.com/office/officeart/2005/8/layout/radial4"/>
    <dgm:cxn modelId="{7031DF24-4CC1-41AE-8C5D-FC19F0963B07}" type="presParOf" srcId="{D97A4C8D-4BCF-4C3D-A2A7-4FEB20EEF818}" destId="{4938F412-486A-457A-9989-080C95779B8F}" srcOrd="1" destOrd="0" presId="urn:microsoft.com/office/officeart/2005/8/layout/radial4"/>
    <dgm:cxn modelId="{974225FB-09B2-4DDE-B45C-8748283207E5}" type="presParOf" srcId="{D97A4C8D-4BCF-4C3D-A2A7-4FEB20EEF818}" destId="{047159E1-C7BB-4C8C-B1F6-8BAC4AF70CAA}" srcOrd="2" destOrd="0" presId="urn:microsoft.com/office/officeart/2005/8/layout/radial4"/>
    <dgm:cxn modelId="{636A53CA-1404-4511-AC8C-C1BE40FAD9D2}" type="presParOf" srcId="{D97A4C8D-4BCF-4C3D-A2A7-4FEB20EEF818}" destId="{A54C6EBB-B4B0-4E6B-9A6F-D762961C27A7}" srcOrd="3" destOrd="0" presId="urn:microsoft.com/office/officeart/2005/8/layout/radial4"/>
    <dgm:cxn modelId="{F6ACEFD8-434F-41D1-AB30-02DD397C4598}" type="presParOf" srcId="{D97A4C8D-4BCF-4C3D-A2A7-4FEB20EEF818}" destId="{B0854981-14EE-487F-A7CE-B1C2ECFFDCB8}" srcOrd="4" destOrd="0" presId="urn:microsoft.com/office/officeart/2005/8/layout/radial4"/>
    <dgm:cxn modelId="{827CE26A-301B-48DE-A4D2-24390249989B}" type="presParOf" srcId="{D97A4C8D-4BCF-4C3D-A2A7-4FEB20EEF818}" destId="{1A8970C8-3F57-4FBA-9B0B-54667155ED50}" srcOrd="5" destOrd="0" presId="urn:microsoft.com/office/officeart/2005/8/layout/radial4"/>
    <dgm:cxn modelId="{7D81F7A2-E81B-44D9-A9DA-EE747A5A157E}" type="presParOf" srcId="{D97A4C8D-4BCF-4C3D-A2A7-4FEB20EEF818}" destId="{EF4A0B02-62D4-46EE-A0AB-1895941B7ACA}" srcOrd="6" destOrd="0" presId="urn:microsoft.com/office/officeart/2005/8/layout/radial4"/>
    <dgm:cxn modelId="{536B730D-8990-4602-AE88-5BF4EDDFA7D9}" type="presParOf" srcId="{D97A4C8D-4BCF-4C3D-A2A7-4FEB20EEF818}" destId="{399A59D3-B48B-4C39-8C6A-981444279406}" srcOrd="7" destOrd="0" presId="urn:microsoft.com/office/officeart/2005/8/layout/radial4"/>
    <dgm:cxn modelId="{09CBAFF3-69C8-4BA1-95BC-DDF09B873490}" type="presParOf" srcId="{D97A4C8D-4BCF-4C3D-A2A7-4FEB20EEF818}" destId="{037DD268-C45D-4BB1-87BF-F261A447E932}" srcOrd="8" destOrd="0" presId="urn:microsoft.com/office/officeart/2005/8/layout/radial4"/>
    <dgm:cxn modelId="{F7789B01-30C3-4CCC-942E-5AF79026F21A}" type="presParOf" srcId="{D97A4C8D-4BCF-4C3D-A2A7-4FEB20EEF818}" destId="{F9940440-D344-421C-B093-C3E215EC880F}" srcOrd="9" destOrd="0" presId="urn:microsoft.com/office/officeart/2005/8/layout/radial4"/>
    <dgm:cxn modelId="{971B5791-7E31-42E1-B1B4-60CD047AAE3E}" type="presParOf" srcId="{D97A4C8D-4BCF-4C3D-A2A7-4FEB20EEF818}" destId="{0E6A7966-4D2A-4F7C-B49C-75BA95DCE66D}" srcOrd="10" destOrd="0" presId="urn:microsoft.com/office/officeart/2005/8/layout/radial4"/>
    <dgm:cxn modelId="{6656966E-61C1-47E5-97C5-9F7349F4EDB3}" type="presParOf" srcId="{D97A4C8D-4BCF-4C3D-A2A7-4FEB20EEF818}" destId="{A38F387A-4308-4379-97B3-23051EF92BFC}" srcOrd="11" destOrd="0" presId="urn:microsoft.com/office/officeart/2005/8/layout/radial4"/>
    <dgm:cxn modelId="{68E1988D-DC0D-4C25-83A7-BAA4483FDD22}" type="presParOf" srcId="{D97A4C8D-4BCF-4C3D-A2A7-4FEB20EEF818}" destId="{A6023132-23D3-487A-8FEB-D1FC859B729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938BC-FA60-4908-AA7E-C2A82FA22580}">
      <dsp:nvSpPr>
        <dsp:cNvPr id="0" name=""/>
        <dsp:cNvSpPr/>
      </dsp:nvSpPr>
      <dsp:spPr>
        <a:xfrm>
          <a:off x="3251479" y="2815686"/>
          <a:ext cx="2303417" cy="2303417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74000"/>
                <a:satMod val="130000"/>
                <a:lumMod val="90000"/>
              </a:schemeClr>
              <a:schemeClr val="accent2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0" kern="1200" cap="none" spc="0" dirty="0" err="1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5200" b="0" kern="1200" cap="none" spc="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200" b="0" kern="1200" cap="none" spc="0" dirty="0" err="1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5200" b="0" kern="1200" cap="none" spc="0" dirty="0">
            <a:ln w="0">
              <a:solidFill>
                <a:srgbClr val="FF0000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8807" y="3153014"/>
        <a:ext cx="1628761" cy="1628761"/>
      </dsp:txXfrm>
    </dsp:sp>
    <dsp:sp modelId="{4938F412-486A-457A-9989-080C95779B8F}">
      <dsp:nvSpPr>
        <dsp:cNvPr id="0" name=""/>
        <dsp:cNvSpPr/>
      </dsp:nvSpPr>
      <dsp:spPr>
        <a:xfrm rot="10800000">
          <a:off x="911383" y="3639158"/>
          <a:ext cx="2211390" cy="65647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159E1-C7BB-4C8C-B1F6-8BAC4AF70CAA}">
      <dsp:nvSpPr>
        <dsp:cNvPr id="0" name=""/>
        <dsp:cNvSpPr/>
      </dsp:nvSpPr>
      <dsp:spPr>
        <a:xfrm>
          <a:off x="105187" y="3322438"/>
          <a:ext cx="1612392" cy="1289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/>
          <a:srcRect/>
          <a:stretch>
            <a:fillRect l="-25000" r="-25000"/>
          </a:stretch>
        </a:blip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42967" y="3360218"/>
        <a:ext cx="1536832" cy="1214353"/>
      </dsp:txXfrm>
    </dsp:sp>
    <dsp:sp modelId="{A54C6EBB-B4B0-4E6B-9A6F-D762961C27A7}">
      <dsp:nvSpPr>
        <dsp:cNvPr id="0" name=""/>
        <dsp:cNvSpPr/>
      </dsp:nvSpPr>
      <dsp:spPr>
        <a:xfrm rot="12960000">
          <a:off x="1367090" y="2236638"/>
          <a:ext cx="2211390" cy="65647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267003"/>
            <a:satOff val="3569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54981-14EE-487F-A7CE-B1C2ECFFDCB8}">
      <dsp:nvSpPr>
        <dsp:cNvPr id="0" name=""/>
        <dsp:cNvSpPr/>
      </dsp:nvSpPr>
      <dsp:spPr>
        <a:xfrm>
          <a:off x="772062" y="1270007"/>
          <a:ext cx="1612392" cy="1289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/>
          <a:srcRect/>
          <a:stretch>
            <a:fillRect/>
          </a:stretch>
        </a:blip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809842" y="1307787"/>
        <a:ext cx="1536832" cy="1214353"/>
      </dsp:txXfrm>
    </dsp:sp>
    <dsp:sp modelId="{1A8970C8-3F57-4FBA-9B0B-54667155ED50}">
      <dsp:nvSpPr>
        <dsp:cNvPr id="0" name=""/>
        <dsp:cNvSpPr/>
      </dsp:nvSpPr>
      <dsp:spPr>
        <a:xfrm rot="15120000">
          <a:off x="2560144" y="1369833"/>
          <a:ext cx="2211390" cy="65647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34006"/>
            <a:satOff val="7138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A0B02-62D4-46EE-A0AB-1895941B7ACA}">
      <dsp:nvSpPr>
        <dsp:cNvPr id="0" name=""/>
        <dsp:cNvSpPr/>
      </dsp:nvSpPr>
      <dsp:spPr>
        <a:xfrm>
          <a:off x="2517964" y="1535"/>
          <a:ext cx="1612392" cy="1289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print"/>
          <a:srcRect/>
          <a:stretch>
            <a:fillRect l="-25000" r="-25000"/>
          </a:stretch>
        </a:blip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555744" y="39315"/>
        <a:ext cx="1536832" cy="1214353"/>
      </dsp:txXfrm>
    </dsp:sp>
    <dsp:sp modelId="{399A59D3-B48B-4C39-8C6A-981444279406}">
      <dsp:nvSpPr>
        <dsp:cNvPr id="0" name=""/>
        <dsp:cNvSpPr/>
      </dsp:nvSpPr>
      <dsp:spPr>
        <a:xfrm rot="17280000">
          <a:off x="4034841" y="1369833"/>
          <a:ext cx="2211390" cy="65647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801009"/>
            <a:satOff val="10706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DD268-C45D-4BB1-87BF-F261A447E932}">
      <dsp:nvSpPr>
        <dsp:cNvPr id="0" name=""/>
        <dsp:cNvSpPr/>
      </dsp:nvSpPr>
      <dsp:spPr>
        <a:xfrm>
          <a:off x="4676018" y="1535"/>
          <a:ext cx="1612392" cy="1289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print"/>
          <a:srcRect/>
          <a:stretch>
            <a:fillRect l="-22000" r="-22000"/>
          </a:stretch>
        </a:blip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713798" y="39315"/>
        <a:ext cx="1536832" cy="1214353"/>
      </dsp:txXfrm>
    </dsp:sp>
    <dsp:sp modelId="{F9940440-D344-421C-B093-C3E215EC880F}">
      <dsp:nvSpPr>
        <dsp:cNvPr id="0" name=""/>
        <dsp:cNvSpPr/>
      </dsp:nvSpPr>
      <dsp:spPr>
        <a:xfrm rot="19440000">
          <a:off x="5227895" y="2236638"/>
          <a:ext cx="2211390" cy="65647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68012"/>
            <a:satOff val="14275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A7966-4D2A-4F7C-B49C-75BA95DCE66D}">
      <dsp:nvSpPr>
        <dsp:cNvPr id="0" name=""/>
        <dsp:cNvSpPr/>
      </dsp:nvSpPr>
      <dsp:spPr>
        <a:xfrm>
          <a:off x="6421920" y="1270007"/>
          <a:ext cx="1612392" cy="1289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 cstate="print"/>
          <a:srcRect/>
          <a:stretch>
            <a:fillRect l="-12000" r="-12000"/>
          </a:stretch>
        </a:blip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459700" y="1307787"/>
        <a:ext cx="1536832" cy="1214353"/>
      </dsp:txXfrm>
    </dsp:sp>
    <dsp:sp modelId="{A38F387A-4308-4379-97B3-23051EF92BFC}">
      <dsp:nvSpPr>
        <dsp:cNvPr id="0" name=""/>
        <dsp:cNvSpPr/>
      </dsp:nvSpPr>
      <dsp:spPr>
        <a:xfrm>
          <a:off x="5683602" y="3639158"/>
          <a:ext cx="2211390" cy="65647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23132-23D3-487A-8FEB-D1FC859B7297}">
      <dsp:nvSpPr>
        <dsp:cNvPr id="0" name=""/>
        <dsp:cNvSpPr/>
      </dsp:nvSpPr>
      <dsp:spPr>
        <a:xfrm>
          <a:off x="7088796" y="3322438"/>
          <a:ext cx="1612392" cy="1289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 cstate="print"/>
          <a:srcRect/>
          <a:stretch>
            <a:fillRect l="-15000" r="-15000"/>
          </a:stretch>
        </a:blip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7126576" y="3360218"/>
        <a:ext cx="1536832" cy="1214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059145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811864"/>
            <a:ext cx="5839753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598328"/>
            <a:ext cx="5839753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054602"/>
            <a:ext cx="740604" cy="279400"/>
          </a:xfrm>
        </p:spPr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054602"/>
            <a:ext cx="447134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054602"/>
            <a:ext cx="454831" cy="279400"/>
          </a:xfrm>
        </p:spPr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471329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9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4815415"/>
            <a:ext cx="747860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032934"/>
            <a:ext cx="7800630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382153"/>
            <a:ext cx="7478607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5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06873"/>
            <a:ext cx="7478607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275666"/>
            <a:ext cx="7478610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140199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6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982132"/>
            <a:ext cx="7040275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352800"/>
            <a:ext cx="648207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343401"/>
            <a:ext cx="747861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05362"/>
            <a:ext cx="5030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2827870"/>
            <a:ext cx="5030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140199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8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308581"/>
            <a:ext cx="747860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4777381"/>
            <a:ext cx="74786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7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982132"/>
            <a:ext cx="695768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639312"/>
            <a:ext cx="747860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29667"/>
            <a:ext cx="7478610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896895"/>
            <a:ext cx="5030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607728"/>
            <a:ext cx="5030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4290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06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82132"/>
            <a:ext cx="7478607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566160"/>
            <a:ext cx="747860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470401"/>
            <a:ext cx="747860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4290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2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490136"/>
            <a:ext cx="7478610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354670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2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06874"/>
            <a:ext cx="1780823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06874"/>
            <a:ext cx="5407060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2" y="235626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641413"/>
            <a:ext cx="7255087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734860"/>
            <a:ext cx="7255087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599392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6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35626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15338"/>
            <a:ext cx="747860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487168"/>
            <a:ext cx="3671316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487168"/>
            <a:ext cx="3671316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658533"/>
            <a:ext cx="36713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243263"/>
            <a:ext cx="3671316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658533"/>
            <a:ext cx="36713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243263"/>
            <a:ext cx="3671316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35467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95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15338"/>
            <a:ext cx="747860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35467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5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388534"/>
            <a:ext cx="279047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982133"/>
            <a:ext cx="4241093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031065"/>
            <a:ext cx="279047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2912533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883832"/>
            <a:ext cx="399542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7" y="1032933"/>
            <a:ext cx="3222409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255432"/>
            <a:ext cx="399542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067714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15338"/>
            <a:ext cx="747860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490136"/>
            <a:ext cx="7478610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5960533"/>
            <a:ext cx="126311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C55DAB-1F72-461D-8506-6F6167A1C63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5960533"/>
            <a:ext cx="561513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5960533"/>
            <a:ext cx="43506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B0E97A-D0AF-47FD-BD58-3CA392B6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42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1.jpeg"/><Relationship Id="rId10" Type="http://schemas.openxmlformats.org/officeDocument/2006/relationships/image" Target="../media/image30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6F939F2-2FAE-4684-A5D5-5C5E7A2129EB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933F2-BAD4-4C8E-B976-C4F42A84402C}"/>
              </a:ext>
            </a:extLst>
          </p:cNvPr>
          <p:cNvSpPr txBox="1"/>
          <p:nvPr/>
        </p:nvSpPr>
        <p:spPr>
          <a:xfrm>
            <a:off x="635084" y="457505"/>
            <a:ext cx="8867866" cy="581594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A5E173-0FEC-4150-978C-97F47180E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6" y="3833446"/>
            <a:ext cx="3048000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8EB5F9-CF49-46D7-8BE4-F52A8444E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17" y="8088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93768B4-66A5-45F5-B4DE-27934A3BCC69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2CEBF2A0-4C02-4BE4-96A3-5F234BD47166}"/>
              </a:ext>
            </a:extLst>
          </p:cNvPr>
          <p:cNvSpPr/>
          <p:nvPr/>
        </p:nvSpPr>
        <p:spPr>
          <a:xfrm>
            <a:off x="3601329" y="584981"/>
            <a:ext cx="260252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F2F62-59C9-4580-ACAF-FDC33E54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52" y="1770764"/>
            <a:ext cx="3731075" cy="2859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8B55B-A28A-4633-B6EA-1E54A94A5862}"/>
              </a:ext>
            </a:extLst>
          </p:cNvPr>
          <p:cNvSpPr/>
          <p:nvPr/>
        </p:nvSpPr>
        <p:spPr>
          <a:xfrm>
            <a:off x="1901988" y="5053819"/>
            <a:ext cx="600120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সুষম ও অসুষম খাদ্য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01FFBE1-2592-4EE6-AFCE-AFA9CAF6E583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DA1A7D-E8DD-4FA6-AEDD-9E2030CC3015}"/>
              </a:ext>
            </a:extLst>
          </p:cNvPr>
          <p:cNvSpPr/>
          <p:nvPr/>
        </p:nvSpPr>
        <p:spPr>
          <a:xfrm>
            <a:off x="3886200" y="2286000"/>
            <a:ext cx="2286000" cy="2286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79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ni.jpg">
            <a:extLst>
              <a:ext uri="{FF2B5EF4-FFF2-40B4-BE49-F238E27FC236}">
                <a16:creationId xmlns:a16="http://schemas.microsoft.com/office/drawing/2014/main" id="{802150AB-6B94-4B2B-B40D-48AA7E7855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778" y="3837658"/>
            <a:ext cx="1766314" cy="17352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lobon.jpg">
            <a:extLst>
              <a:ext uri="{FF2B5EF4-FFF2-40B4-BE49-F238E27FC236}">
                <a16:creationId xmlns:a16="http://schemas.microsoft.com/office/drawing/2014/main" id="{3527C099-F1F3-4BE7-BB92-FCD11B2E1F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6525" y="4943396"/>
            <a:ext cx="1785351" cy="17352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tomato2.jpg">
            <a:extLst>
              <a:ext uri="{FF2B5EF4-FFF2-40B4-BE49-F238E27FC236}">
                <a16:creationId xmlns:a16="http://schemas.microsoft.com/office/drawing/2014/main" id="{AAA44BF8-35B3-4D34-809B-29C3BC9483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5323" y="3911688"/>
            <a:ext cx="1703656" cy="16995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dal.jpg">
            <a:extLst>
              <a:ext uri="{FF2B5EF4-FFF2-40B4-BE49-F238E27FC236}">
                <a16:creationId xmlns:a16="http://schemas.microsoft.com/office/drawing/2014/main" id="{5516D2FF-4475-44F9-8E60-7401DE2A6F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2562" y="1383074"/>
            <a:ext cx="1785351" cy="17452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rice2.jpg">
            <a:extLst>
              <a:ext uri="{FF2B5EF4-FFF2-40B4-BE49-F238E27FC236}">
                <a16:creationId xmlns:a16="http://schemas.microsoft.com/office/drawing/2014/main" id="{BA1DB8E4-9B05-408D-BA71-E1BD5A341A5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6524" y="169349"/>
            <a:ext cx="1785351" cy="17452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vojjotel.jpg">
            <a:extLst>
              <a:ext uri="{FF2B5EF4-FFF2-40B4-BE49-F238E27FC236}">
                <a16:creationId xmlns:a16="http://schemas.microsoft.com/office/drawing/2014/main" id="{F7F8493F-C9CF-4D3D-9FE7-6497C38E99B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82778" y="1320805"/>
            <a:ext cx="1766315" cy="16995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C52FF97-21F7-4089-891B-122885D6860B}"/>
              </a:ext>
            </a:extLst>
          </p:cNvPr>
          <p:cNvSpPr/>
          <p:nvPr/>
        </p:nvSpPr>
        <p:spPr>
          <a:xfrm>
            <a:off x="1339113" y="1383074"/>
            <a:ext cx="1828800" cy="179844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D30B30E-ACF1-4DD9-9699-F169A5E61542}"/>
              </a:ext>
            </a:extLst>
          </p:cNvPr>
          <p:cNvSpPr/>
          <p:nvPr/>
        </p:nvSpPr>
        <p:spPr>
          <a:xfrm>
            <a:off x="1620907" y="3913808"/>
            <a:ext cx="1699990" cy="1666336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BFB0596-408D-4447-8ED2-7376E1CA66AE}"/>
              </a:ext>
            </a:extLst>
          </p:cNvPr>
          <p:cNvSpPr/>
          <p:nvPr/>
        </p:nvSpPr>
        <p:spPr>
          <a:xfrm rot="289303">
            <a:off x="4116350" y="171750"/>
            <a:ext cx="1810140" cy="172169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3A3C8E8-E609-4961-A8B8-94DAA1D965DE}"/>
              </a:ext>
            </a:extLst>
          </p:cNvPr>
          <p:cNvSpPr/>
          <p:nvPr/>
        </p:nvSpPr>
        <p:spPr>
          <a:xfrm>
            <a:off x="6661054" y="1320805"/>
            <a:ext cx="1766314" cy="169953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2FE5EBAF-9CF3-4C19-9A4D-55D941C7A31E}"/>
              </a:ext>
            </a:extLst>
          </p:cNvPr>
          <p:cNvSpPr/>
          <p:nvPr/>
        </p:nvSpPr>
        <p:spPr>
          <a:xfrm>
            <a:off x="4136525" y="4891523"/>
            <a:ext cx="1785350" cy="178708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91FAF39-D4D3-4F61-AA24-6B2994366AFB}"/>
              </a:ext>
            </a:extLst>
          </p:cNvPr>
          <p:cNvSpPr/>
          <p:nvPr/>
        </p:nvSpPr>
        <p:spPr>
          <a:xfrm>
            <a:off x="6682778" y="3837658"/>
            <a:ext cx="1785973" cy="1735213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khichuri.jpg">
            <a:extLst>
              <a:ext uri="{FF2B5EF4-FFF2-40B4-BE49-F238E27FC236}">
                <a16:creationId xmlns:a16="http://schemas.microsoft.com/office/drawing/2014/main" id="{DF579165-1335-4E69-8B89-70D1DCAAF4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0648" r="15772"/>
          <a:stretch/>
        </p:blipFill>
        <p:spPr>
          <a:xfrm>
            <a:off x="4023934" y="2413564"/>
            <a:ext cx="1994971" cy="2030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0AD9D7B-CF43-44A1-87E8-CC9D34156C58}"/>
              </a:ext>
            </a:extLst>
          </p:cNvPr>
          <p:cNvSpPr/>
          <p:nvPr/>
        </p:nvSpPr>
        <p:spPr>
          <a:xfrm>
            <a:off x="4032330" y="2468879"/>
            <a:ext cx="1956463" cy="19202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 খাদ্য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071E-6 4.81481E-6 L 0.27383 0.171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4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3481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677E-6 2.59259E-6 L -0.25221 0.183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04E-7 3.7037E-7 L -0.25221 -0.1858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0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3472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9091E-7 -2.96296E-6 L 0.24732 -0.1942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8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33D2AB3-BF91-4B50-8B6B-98CD4FA792A9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F94463-A39E-4A21-9B70-323832945585}"/>
              </a:ext>
            </a:extLst>
          </p:cNvPr>
          <p:cNvSpPr/>
          <p:nvPr/>
        </p:nvSpPr>
        <p:spPr>
          <a:xfrm>
            <a:off x="3886200" y="2286000"/>
            <a:ext cx="2286000" cy="2286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79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ni.jpg">
            <a:extLst>
              <a:ext uri="{FF2B5EF4-FFF2-40B4-BE49-F238E27FC236}">
                <a16:creationId xmlns:a16="http://schemas.microsoft.com/office/drawing/2014/main" id="{39E80C0B-5CC3-4048-8901-D4CCA515C0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0005" y="3867537"/>
            <a:ext cx="1766314" cy="17352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lobon.jpg">
            <a:extLst>
              <a:ext uri="{FF2B5EF4-FFF2-40B4-BE49-F238E27FC236}">
                <a16:creationId xmlns:a16="http://schemas.microsoft.com/office/drawing/2014/main" id="{63968D04-24B7-4FF9-8247-4BE50CD928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1610" y="4789364"/>
            <a:ext cx="1785351" cy="17352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al.jpg">
            <a:extLst>
              <a:ext uri="{FF2B5EF4-FFF2-40B4-BE49-F238E27FC236}">
                <a16:creationId xmlns:a16="http://schemas.microsoft.com/office/drawing/2014/main" id="{54F677E6-7EE4-453E-8AB0-5F7E082961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9649" y="2408306"/>
            <a:ext cx="1785351" cy="17452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rice2.jpg">
            <a:extLst>
              <a:ext uri="{FF2B5EF4-FFF2-40B4-BE49-F238E27FC236}">
                <a16:creationId xmlns:a16="http://schemas.microsoft.com/office/drawing/2014/main" id="{A6CEB02D-AEF8-4D60-98E8-3FC4FEFCA0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8428" y="554369"/>
            <a:ext cx="1785351" cy="17452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vojjotel.jpg">
            <a:extLst>
              <a:ext uri="{FF2B5EF4-FFF2-40B4-BE49-F238E27FC236}">
                <a16:creationId xmlns:a16="http://schemas.microsoft.com/office/drawing/2014/main" id="{C3237565-FDAC-4892-BEAF-3AD56D6CF7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6943" y="995120"/>
            <a:ext cx="1766315" cy="16995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FE4534A-EF6B-4503-9215-4CC017145C97}"/>
              </a:ext>
            </a:extLst>
          </p:cNvPr>
          <p:cNvSpPr/>
          <p:nvPr/>
        </p:nvSpPr>
        <p:spPr>
          <a:xfrm>
            <a:off x="1546822" y="2381714"/>
            <a:ext cx="1828800" cy="179844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0BE70CE-1912-4356-B17E-0DAB2CF345BF}"/>
              </a:ext>
            </a:extLst>
          </p:cNvPr>
          <p:cNvSpPr/>
          <p:nvPr/>
        </p:nvSpPr>
        <p:spPr>
          <a:xfrm rot="289303">
            <a:off x="3149644" y="549303"/>
            <a:ext cx="1810140" cy="172169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27F8374-4B4D-4772-B240-CD5C13F5BC9C}"/>
              </a:ext>
            </a:extLst>
          </p:cNvPr>
          <p:cNvSpPr/>
          <p:nvPr/>
        </p:nvSpPr>
        <p:spPr>
          <a:xfrm>
            <a:off x="6156246" y="995121"/>
            <a:ext cx="1766314" cy="169953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B60155B-204F-4412-94E7-12D5391D5193}"/>
              </a:ext>
            </a:extLst>
          </p:cNvPr>
          <p:cNvSpPr/>
          <p:nvPr/>
        </p:nvSpPr>
        <p:spPr>
          <a:xfrm>
            <a:off x="3091610" y="4763428"/>
            <a:ext cx="1785350" cy="178708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EB1F7E4-31A9-4A61-B88B-6BD97F021D11}"/>
              </a:ext>
            </a:extLst>
          </p:cNvPr>
          <p:cNvSpPr/>
          <p:nvPr/>
        </p:nvSpPr>
        <p:spPr>
          <a:xfrm>
            <a:off x="6530006" y="3837658"/>
            <a:ext cx="1785973" cy="1735213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khichuri.jpg">
            <a:extLst>
              <a:ext uri="{FF2B5EF4-FFF2-40B4-BE49-F238E27FC236}">
                <a16:creationId xmlns:a16="http://schemas.microsoft.com/office/drawing/2014/main" id="{3B758F73-F09C-4D52-A1AD-A24038093A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0648" r="15772"/>
          <a:stretch/>
        </p:blipFill>
        <p:spPr>
          <a:xfrm>
            <a:off x="4041103" y="2413564"/>
            <a:ext cx="1994971" cy="2030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B7D4EFE-B2EE-4D14-8D95-26FAA7BC0A97}"/>
              </a:ext>
            </a:extLst>
          </p:cNvPr>
          <p:cNvSpPr/>
          <p:nvPr/>
        </p:nvSpPr>
        <p:spPr>
          <a:xfrm>
            <a:off x="4077800" y="2454008"/>
            <a:ext cx="1920240" cy="19202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 খাদ্য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1 -7.40741E-7 L 0.25489 0.021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2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98E-6 -1.85185E-6 L 0.09833 0.29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8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374E-6 -1.48148E-6 L -0.2047 0.236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525E-7 2.22222E-6 L -0.23532 -0.1902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4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162E-6 1.48148E-6 L 0.10401 -0.321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3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9D3AD99-9F2C-4150-BB57-1D35894EB93E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224ED-EFE7-47D5-A996-37035942F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30" y="3108126"/>
            <a:ext cx="2752725" cy="2454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0DC25-6902-4F3A-8E6C-42CBA9B907D5}"/>
              </a:ext>
            </a:extLst>
          </p:cNvPr>
          <p:cNvSpPr txBox="1"/>
          <p:nvPr/>
        </p:nvSpPr>
        <p:spPr>
          <a:xfrm>
            <a:off x="1818599" y="353871"/>
            <a:ext cx="721086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রাইয়্যানের এক সপ্তাহের খাদ্য তালিকা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908F2-D2D8-4670-AB87-5C2066FA9637}"/>
              </a:ext>
            </a:extLst>
          </p:cNvPr>
          <p:cNvSpPr txBox="1"/>
          <p:nvPr/>
        </p:nvSpPr>
        <p:spPr>
          <a:xfrm>
            <a:off x="3095811" y="5888066"/>
            <a:ext cx="41910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সপ্তাহের প্রতিদিন সকালে খায়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oava.jpg">
            <a:extLst>
              <a:ext uri="{FF2B5EF4-FFF2-40B4-BE49-F238E27FC236}">
                <a16:creationId xmlns:a16="http://schemas.microsoft.com/office/drawing/2014/main" id="{D5436A85-E426-4E2E-A1B2-F9D04D1F15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373" y="1757526"/>
            <a:ext cx="1689896" cy="1377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.jpg">
            <a:extLst>
              <a:ext uri="{FF2B5EF4-FFF2-40B4-BE49-F238E27FC236}">
                <a16:creationId xmlns:a16="http://schemas.microsoft.com/office/drawing/2014/main" id="{3328A55A-1CA8-4384-A48B-B30CEEA678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4490" y="1216256"/>
            <a:ext cx="1689896" cy="137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egg.jpg">
            <a:extLst>
              <a:ext uri="{FF2B5EF4-FFF2-40B4-BE49-F238E27FC236}">
                <a16:creationId xmlns:a16="http://schemas.microsoft.com/office/drawing/2014/main" id="{620D08B1-6746-44A4-BBC7-29E4D7D0681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7673" y="1583857"/>
            <a:ext cx="1717140" cy="1550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ud.jpg">
            <a:extLst>
              <a:ext uri="{FF2B5EF4-FFF2-40B4-BE49-F238E27FC236}">
                <a16:creationId xmlns:a16="http://schemas.microsoft.com/office/drawing/2014/main" id="{5AF40DEE-8B1A-42E3-A99A-791ECC7574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3733" y="3564635"/>
            <a:ext cx="1717140" cy="151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vege.jpg">
            <a:extLst>
              <a:ext uri="{FF2B5EF4-FFF2-40B4-BE49-F238E27FC236}">
                <a16:creationId xmlns:a16="http://schemas.microsoft.com/office/drawing/2014/main" id="{E658BFE5-0954-4744-BABC-3E490A129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5636" y="3718322"/>
            <a:ext cx="1717140" cy="1393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ometo.jpg">
            <a:extLst>
              <a:ext uri="{FF2B5EF4-FFF2-40B4-BE49-F238E27FC236}">
                <a16:creationId xmlns:a16="http://schemas.microsoft.com/office/drawing/2014/main" id="{145BBA2C-E036-440A-9EAF-BE296877227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8565" y="1684069"/>
            <a:ext cx="1689896" cy="1496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dal.jpg">
            <a:extLst>
              <a:ext uri="{FF2B5EF4-FFF2-40B4-BE49-F238E27FC236}">
                <a16:creationId xmlns:a16="http://schemas.microsoft.com/office/drawing/2014/main" id="{0806A8CD-3B94-44EE-9AA4-3CEF4464D69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8131" y="1554705"/>
            <a:ext cx="1689896" cy="1462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meet.jpg">
            <a:extLst>
              <a:ext uri="{FF2B5EF4-FFF2-40B4-BE49-F238E27FC236}">
                <a16:creationId xmlns:a16="http://schemas.microsoft.com/office/drawing/2014/main" id="{285D3722-A57D-40B2-8C3E-503945739A8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4892" y="1125725"/>
            <a:ext cx="1689896" cy="1462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vat.jpg">
            <a:extLst>
              <a:ext uri="{FF2B5EF4-FFF2-40B4-BE49-F238E27FC236}">
                <a16:creationId xmlns:a16="http://schemas.microsoft.com/office/drawing/2014/main" id="{E89F275F-8E56-4F01-8B8F-01171DB9E30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9335" y="3718547"/>
            <a:ext cx="1689896" cy="1462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6E603E-F112-4E66-9A52-481226C5ADB6}"/>
              </a:ext>
            </a:extLst>
          </p:cNvPr>
          <p:cNvSpPr txBox="1"/>
          <p:nvPr/>
        </p:nvSpPr>
        <p:spPr>
          <a:xfrm>
            <a:off x="3106490" y="5865690"/>
            <a:ext cx="4114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সপ্তাহের প্রতিদিন দুপুরে খায়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orenge.jpg">
            <a:extLst>
              <a:ext uri="{FF2B5EF4-FFF2-40B4-BE49-F238E27FC236}">
                <a16:creationId xmlns:a16="http://schemas.microsoft.com/office/drawing/2014/main" id="{CDEF76BB-1F64-4AF0-849B-DC4A590C518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79246" y="3564635"/>
            <a:ext cx="1857614" cy="164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mas.jpg">
            <a:extLst>
              <a:ext uri="{FF2B5EF4-FFF2-40B4-BE49-F238E27FC236}">
                <a16:creationId xmlns:a16="http://schemas.microsoft.com/office/drawing/2014/main" id="{52E32CF1-409D-458C-9BED-410B372645D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74919" y="1410771"/>
            <a:ext cx="1857614" cy="1697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potato.jpg">
            <a:extLst>
              <a:ext uri="{FF2B5EF4-FFF2-40B4-BE49-F238E27FC236}">
                <a16:creationId xmlns:a16="http://schemas.microsoft.com/office/drawing/2014/main" id="{A7A33292-38AE-4F56-85ED-182F220B850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50912" y="3645049"/>
            <a:ext cx="1857614" cy="1697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vat.jpg">
            <a:extLst>
              <a:ext uri="{FF2B5EF4-FFF2-40B4-BE49-F238E27FC236}">
                <a16:creationId xmlns:a16="http://schemas.microsoft.com/office/drawing/2014/main" id="{1D78B228-2FC9-4BD5-B16E-831E9D2369D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36514" y="1637734"/>
            <a:ext cx="1857614" cy="164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9EE580-C40A-45DB-8EB4-99EB6D5F9ABD}"/>
              </a:ext>
            </a:extLst>
          </p:cNvPr>
          <p:cNvSpPr txBox="1"/>
          <p:nvPr/>
        </p:nvSpPr>
        <p:spPr>
          <a:xfrm>
            <a:off x="3057711" y="5876878"/>
            <a:ext cx="42672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সপ্তাহের প্রতিদিন রাত্রে খায়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8" grpId="0" animBg="1"/>
      <p:bldP spid="18" grpId="1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EF0E32F-9603-4C98-9D45-35BFABF46A86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97A55-0E33-4080-A6B3-55A0B87CB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20" y="2731790"/>
            <a:ext cx="2497360" cy="2747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8C8982-D3B0-426A-AA95-F9E1944E100B}"/>
              </a:ext>
            </a:extLst>
          </p:cNvPr>
          <p:cNvSpPr/>
          <p:nvPr/>
        </p:nvSpPr>
        <p:spPr>
          <a:xfrm>
            <a:off x="1990578" y="150055"/>
            <a:ext cx="65063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মীমের এক সপ্তাহের খাদ্য তালিকা লক্ষ্য কর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DF247-D59B-4B60-B86C-6B7889CD7220}"/>
              </a:ext>
            </a:extLst>
          </p:cNvPr>
          <p:cNvSpPr txBox="1"/>
          <p:nvPr/>
        </p:nvSpPr>
        <p:spPr>
          <a:xfrm>
            <a:off x="2819400" y="5764406"/>
            <a:ext cx="44196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সপ্তাহের প্রতিদিন সকালে খায়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.jpg">
            <a:extLst>
              <a:ext uri="{FF2B5EF4-FFF2-40B4-BE49-F238E27FC236}">
                <a16:creationId xmlns:a16="http://schemas.microsoft.com/office/drawing/2014/main" id="{904EBDC3-3B11-4815-BDB6-A13EDB8DD6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3862" y="884885"/>
            <a:ext cx="2110675" cy="174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misti.jpg">
            <a:extLst>
              <a:ext uri="{FF2B5EF4-FFF2-40B4-BE49-F238E27FC236}">
                <a16:creationId xmlns:a16="http://schemas.microsoft.com/office/drawing/2014/main" id="{F6ACDDFA-8347-44E9-9726-4B1903DF61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3091" y="2731789"/>
            <a:ext cx="2110675" cy="180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pple.jpg">
            <a:extLst>
              <a:ext uri="{FF2B5EF4-FFF2-40B4-BE49-F238E27FC236}">
                <a16:creationId xmlns:a16="http://schemas.microsoft.com/office/drawing/2014/main" id="{5F952277-E9D5-41F8-8D71-CC7025378F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8969" y="2731790"/>
            <a:ext cx="2110675" cy="1800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0661DB-85E6-4939-AECC-09FDB843218C}"/>
              </a:ext>
            </a:extLst>
          </p:cNvPr>
          <p:cNvSpPr txBox="1"/>
          <p:nvPr/>
        </p:nvSpPr>
        <p:spPr>
          <a:xfrm>
            <a:off x="2819400" y="5764406"/>
            <a:ext cx="4419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সপ্তাহের প্রতিদিন দুপুরে খায়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al.jpg">
            <a:extLst>
              <a:ext uri="{FF2B5EF4-FFF2-40B4-BE49-F238E27FC236}">
                <a16:creationId xmlns:a16="http://schemas.microsoft.com/office/drawing/2014/main" id="{958C561F-2629-4706-86BF-6A2D5B6A51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4562" y="2665450"/>
            <a:ext cx="2372878" cy="1976888"/>
          </a:xfrm>
          <a:prstGeom prst="rect">
            <a:avLst/>
          </a:prstGeom>
        </p:spPr>
      </p:pic>
      <p:pic>
        <p:nvPicPr>
          <p:cNvPr id="15" name="Picture 14" descr="bege2.jpg">
            <a:extLst>
              <a:ext uri="{FF2B5EF4-FFF2-40B4-BE49-F238E27FC236}">
                <a16:creationId xmlns:a16="http://schemas.microsoft.com/office/drawing/2014/main" id="{7DC38BF6-013E-4233-AC26-4284190021A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7867" y="2688206"/>
            <a:ext cx="2372878" cy="1954131"/>
          </a:xfrm>
          <a:prstGeom prst="rect">
            <a:avLst/>
          </a:prstGeom>
        </p:spPr>
      </p:pic>
      <p:pic>
        <p:nvPicPr>
          <p:cNvPr id="16" name="Picture 15" descr="vat.jpg">
            <a:extLst>
              <a:ext uri="{FF2B5EF4-FFF2-40B4-BE49-F238E27FC236}">
                <a16:creationId xmlns:a16="http://schemas.microsoft.com/office/drawing/2014/main" id="{DF65B36E-ED5A-4088-844B-85C4B630267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2760" y="839373"/>
            <a:ext cx="2372878" cy="1826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FA5058-C05F-40F3-A0C0-579A19659369}"/>
              </a:ext>
            </a:extLst>
          </p:cNvPr>
          <p:cNvSpPr txBox="1"/>
          <p:nvPr/>
        </p:nvSpPr>
        <p:spPr>
          <a:xfrm>
            <a:off x="2743200" y="5724277"/>
            <a:ext cx="47244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সপ্তাহের প্রতিদিন রাত্রে খায়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gajor.jpg">
            <a:extLst>
              <a:ext uri="{FF2B5EF4-FFF2-40B4-BE49-F238E27FC236}">
                <a16:creationId xmlns:a16="http://schemas.microsoft.com/office/drawing/2014/main" id="{21813432-B8BA-4169-83A4-498DBAA143A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0434" y="2665450"/>
            <a:ext cx="2652668" cy="1976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egg.jpg">
            <a:extLst>
              <a:ext uri="{FF2B5EF4-FFF2-40B4-BE49-F238E27FC236}">
                <a16:creationId xmlns:a16="http://schemas.microsoft.com/office/drawing/2014/main" id="{B2238C09-B2DA-45C2-93D8-11224899935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9321" y="2704335"/>
            <a:ext cx="2388645" cy="2026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bege2.jpg">
            <a:extLst>
              <a:ext uri="{FF2B5EF4-FFF2-40B4-BE49-F238E27FC236}">
                <a16:creationId xmlns:a16="http://schemas.microsoft.com/office/drawing/2014/main" id="{B233A220-E2C9-4E1B-A299-5BDEDCB8C46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3929" y="929766"/>
            <a:ext cx="2403647" cy="1583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g.jpg">
            <a:extLst>
              <a:ext uri="{FF2B5EF4-FFF2-40B4-BE49-F238E27FC236}">
                <a16:creationId xmlns:a16="http://schemas.microsoft.com/office/drawing/2014/main" id="{B4A713CD-D7B6-4272-9E66-F2AC9F881C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001" y="876769"/>
            <a:ext cx="2372878" cy="1636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0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3" grpId="0" animBg="1"/>
      <p:bldP spid="13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2CB31F-3B63-41EA-B059-9B7178ABF1BB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639E96A-1E7E-4C3C-94BC-9ADD52D34017}"/>
              </a:ext>
            </a:extLst>
          </p:cNvPr>
          <p:cNvSpPr/>
          <p:nvPr/>
        </p:nvSpPr>
        <p:spPr>
          <a:xfrm>
            <a:off x="3608293" y="425882"/>
            <a:ext cx="2836170" cy="7276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905B5-99B9-4BAA-9844-E777237A2A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470" y="1761862"/>
            <a:ext cx="3545816" cy="2899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59C82-E8B1-4D31-A0C0-F2DD0B617EB4}"/>
              </a:ext>
            </a:extLst>
          </p:cNvPr>
          <p:cNvSpPr txBox="1"/>
          <p:nvPr/>
        </p:nvSpPr>
        <p:spPr>
          <a:xfrm>
            <a:off x="609600" y="4904264"/>
            <a:ext cx="88392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রাইয়্যান ও মীমের খাদ্য তালিকার মধ্যে কোনটি সুষম এবং কেন? যুক্তি দেখাও।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04D6AFFD-9C18-44F2-8882-A9D80AC22579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366FD-BE13-402B-99F0-B922C2D136AC}"/>
              </a:ext>
            </a:extLst>
          </p:cNvPr>
          <p:cNvSpPr txBox="1"/>
          <p:nvPr/>
        </p:nvSpPr>
        <p:spPr>
          <a:xfrm>
            <a:off x="2185767" y="451338"/>
            <a:ext cx="5686865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রাইয়্যানের প্রতিদিনের কাজ লক্ষ্য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ootball.gif">
            <a:extLst>
              <a:ext uri="{FF2B5EF4-FFF2-40B4-BE49-F238E27FC236}">
                <a16:creationId xmlns:a16="http://schemas.microsoft.com/office/drawing/2014/main" id="{43E9A896-3930-433D-A22F-749B3B9DD6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084" y="1394117"/>
            <a:ext cx="4280283" cy="3867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5D0222-191E-404C-BFEC-8E80A2C8D8FF}"/>
              </a:ext>
            </a:extLst>
          </p:cNvPr>
          <p:cNvSpPr txBox="1"/>
          <p:nvPr/>
        </p:nvSpPr>
        <p:spPr>
          <a:xfrm>
            <a:off x="2810234" y="5557621"/>
            <a:ext cx="44529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সে নিয়মিত খেলা-ধূলা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32958556.gif">
            <a:extLst>
              <a:ext uri="{FF2B5EF4-FFF2-40B4-BE49-F238E27FC236}">
                <a16:creationId xmlns:a16="http://schemas.microsoft.com/office/drawing/2014/main" id="{69D4D27A-5649-447D-832E-CF2B42C99D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4322" y="1394118"/>
            <a:ext cx="4258045" cy="386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A0350A-80DD-4286-9EC0-2F5398A9D711}"/>
              </a:ext>
            </a:extLst>
          </p:cNvPr>
          <p:cNvSpPr txBox="1"/>
          <p:nvPr/>
        </p:nvSpPr>
        <p:spPr>
          <a:xfrm>
            <a:off x="2831277" y="5622284"/>
            <a:ext cx="445293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সে নিয়মিত ব্যায়াম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Boy Reading - Cartoon 5.gif">
            <a:extLst>
              <a:ext uri="{FF2B5EF4-FFF2-40B4-BE49-F238E27FC236}">
                <a16:creationId xmlns:a16="http://schemas.microsoft.com/office/drawing/2014/main" id="{35F5FE2D-AD9B-4443-9B6F-7174A3BE4C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6561" y="1385510"/>
            <a:ext cx="4280283" cy="3875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4D239C-D04D-4083-AD50-81F08DAF7C9A}"/>
              </a:ext>
            </a:extLst>
          </p:cNvPr>
          <p:cNvSpPr txBox="1"/>
          <p:nvPr/>
        </p:nvSpPr>
        <p:spPr>
          <a:xfrm>
            <a:off x="2802730" y="5593811"/>
            <a:ext cx="445293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সে নিয়মিত লেখা-পড়া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school.jpg">
            <a:extLst>
              <a:ext uri="{FF2B5EF4-FFF2-40B4-BE49-F238E27FC236}">
                <a16:creationId xmlns:a16="http://schemas.microsoft.com/office/drawing/2014/main" id="{6DC360DA-8598-4AC9-8D20-D2BE1129BE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9845" y="1385509"/>
            <a:ext cx="4313934" cy="386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464928D-CC4E-4FED-BD71-9406D8D819A9}"/>
              </a:ext>
            </a:extLst>
          </p:cNvPr>
          <p:cNvSpPr txBox="1"/>
          <p:nvPr/>
        </p:nvSpPr>
        <p:spPr>
          <a:xfrm>
            <a:off x="2774182" y="5593811"/>
            <a:ext cx="451003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সে প্রতিদিন স্কুলে যায়।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9334B7A-9726-4F69-9C15-A1409BAC8646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A07F7-D706-4BAE-9AC4-66743968EC97}"/>
              </a:ext>
            </a:extLst>
          </p:cNvPr>
          <p:cNvSpPr txBox="1"/>
          <p:nvPr/>
        </p:nvSpPr>
        <p:spPr>
          <a:xfrm>
            <a:off x="2234641" y="428401"/>
            <a:ext cx="558911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মীমের প্রতিদিনের কাজ লক্ষ্য 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5757E-C01A-4EB8-ABFD-D0065CF4D2EF}"/>
              </a:ext>
            </a:extLst>
          </p:cNvPr>
          <p:cNvSpPr txBox="1"/>
          <p:nvPr/>
        </p:nvSpPr>
        <p:spPr>
          <a:xfrm>
            <a:off x="2738942" y="5308237"/>
            <a:ext cx="451017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পাতলা গড়নের দূর্বল শরীর।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8F4A4F-5313-4746-BCB7-2E549D8673AD}"/>
              </a:ext>
            </a:extLst>
          </p:cNvPr>
          <p:cNvSpPr txBox="1"/>
          <p:nvPr/>
        </p:nvSpPr>
        <p:spPr>
          <a:xfrm>
            <a:off x="2738940" y="5312489"/>
            <a:ext cx="4510173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খেলা-ধূলায় অমনযোগী।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F60B5-68C1-435C-9482-A3AF4DF12FF3}"/>
              </a:ext>
            </a:extLst>
          </p:cNvPr>
          <p:cNvSpPr txBox="1"/>
          <p:nvPr/>
        </p:nvSpPr>
        <p:spPr>
          <a:xfrm>
            <a:off x="2749769" y="5337063"/>
            <a:ext cx="4510173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পাঠে অমনযোগী।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B15B7D2-5663-4621-A840-B71D86093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27" y="1674068"/>
            <a:ext cx="4612800" cy="306960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3F57A2-F2F9-48E3-84F4-C4260AE4B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69" y="1695728"/>
            <a:ext cx="4558861" cy="3043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D2918D-E77A-417C-AE3A-670879040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26" y="1665107"/>
            <a:ext cx="4572400" cy="306960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77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12" grpId="0" animBg="1"/>
      <p:bldP spid="12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EFB95-DFF8-4E09-A33E-02AB1EAD7210}"/>
              </a:ext>
            </a:extLst>
          </p:cNvPr>
          <p:cNvSpPr txBox="1"/>
          <p:nvPr/>
        </p:nvSpPr>
        <p:spPr>
          <a:xfrm>
            <a:off x="4045226" y="674435"/>
            <a:ext cx="196794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62B0B-9768-44A2-BBAB-314DA2B63682}"/>
              </a:ext>
            </a:extLst>
          </p:cNvPr>
          <p:cNvSpPr txBox="1"/>
          <p:nvPr/>
        </p:nvSpPr>
        <p:spPr>
          <a:xfrm>
            <a:off x="1187726" y="1555466"/>
            <a:ext cx="5715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খাদ্যের উপাদা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690EE-603A-4A83-9C60-4C1CE85574C8}"/>
              </a:ext>
            </a:extLst>
          </p:cNvPr>
          <p:cNvSpPr txBox="1"/>
          <p:nvPr/>
        </p:nvSpPr>
        <p:spPr>
          <a:xfrm>
            <a:off x="1187726" y="3852203"/>
            <a:ext cx="8001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আমাদের দেশের মানুষ খাদ্যের কোন উপাদানটি বেশি খায়?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E289D-C33D-421F-A258-B71773BB982F}"/>
              </a:ext>
            </a:extLst>
          </p:cNvPr>
          <p:cNvSpPr txBox="1"/>
          <p:nvPr/>
        </p:nvSpPr>
        <p:spPr>
          <a:xfrm>
            <a:off x="1576931" y="2306296"/>
            <a:ext cx="188507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৫টি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B96BC-B7BB-443D-B286-44330E375732}"/>
              </a:ext>
            </a:extLst>
          </p:cNvPr>
          <p:cNvSpPr txBox="1"/>
          <p:nvPr/>
        </p:nvSpPr>
        <p:spPr>
          <a:xfrm>
            <a:off x="4045226" y="2344398"/>
            <a:ext cx="188507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AEE2C-EBDF-4BB8-90C7-C9B4FCB564AD}"/>
              </a:ext>
            </a:extLst>
          </p:cNvPr>
          <p:cNvSpPr txBox="1"/>
          <p:nvPr/>
        </p:nvSpPr>
        <p:spPr>
          <a:xfrm>
            <a:off x="1576931" y="2943076"/>
            <a:ext cx="188507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B9A4C-0716-426D-8CCB-2070C8117A65}"/>
              </a:ext>
            </a:extLst>
          </p:cNvPr>
          <p:cNvSpPr txBox="1"/>
          <p:nvPr/>
        </p:nvSpPr>
        <p:spPr>
          <a:xfrm>
            <a:off x="4045225" y="2937246"/>
            <a:ext cx="188507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70D2B-BCBB-4ECB-9CD5-91214B95A16B}"/>
              </a:ext>
            </a:extLst>
          </p:cNvPr>
          <p:cNvSpPr/>
          <p:nvPr/>
        </p:nvSpPr>
        <p:spPr>
          <a:xfrm>
            <a:off x="1653131" y="4604061"/>
            <a:ext cx="1828800" cy="5741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EB2568-44C8-4F3D-8CFE-522F0B6FC20B}"/>
              </a:ext>
            </a:extLst>
          </p:cNvPr>
          <p:cNvSpPr/>
          <p:nvPr/>
        </p:nvSpPr>
        <p:spPr>
          <a:xfrm>
            <a:off x="4121425" y="4616311"/>
            <a:ext cx="1810140" cy="5496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134C5-5E99-4099-9224-DF0D1C7A5E98}"/>
              </a:ext>
            </a:extLst>
          </p:cNvPr>
          <p:cNvSpPr/>
          <p:nvPr/>
        </p:nvSpPr>
        <p:spPr>
          <a:xfrm>
            <a:off x="4165251" y="5364444"/>
            <a:ext cx="1766314" cy="5426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FFCE12-E251-4BF8-AB79-7224DBFBDDE2}"/>
              </a:ext>
            </a:extLst>
          </p:cNvPr>
          <p:cNvSpPr/>
          <p:nvPr/>
        </p:nvSpPr>
        <p:spPr>
          <a:xfrm>
            <a:off x="1653131" y="5376203"/>
            <a:ext cx="1785350" cy="5705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9E8D2E3-C7C9-420E-BCE4-A2A278571C84}"/>
              </a:ext>
            </a:extLst>
          </p:cNvPr>
          <p:cNvSpPr/>
          <p:nvPr/>
        </p:nvSpPr>
        <p:spPr>
          <a:xfrm>
            <a:off x="1576931" y="2354747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6A4B61D-E8E5-4549-BD73-D1ABDF23C4CE}"/>
              </a:ext>
            </a:extLst>
          </p:cNvPr>
          <p:cNvSpPr/>
          <p:nvPr/>
        </p:nvSpPr>
        <p:spPr>
          <a:xfrm>
            <a:off x="4065038" y="4683845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C1D78F28-C5EE-401B-A590-4CD40F3D70BC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1A99BF-E0E6-4700-BFAC-3388AE876D08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66869-A75F-4FD5-96CF-AD9D50F71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7" y="505065"/>
            <a:ext cx="8867866" cy="5771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35FFA-D0BC-4472-B0D6-958946CA716F}"/>
              </a:ext>
            </a:extLst>
          </p:cNvPr>
          <p:cNvSpPr txBox="1"/>
          <p:nvPr/>
        </p:nvSpPr>
        <p:spPr>
          <a:xfrm>
            <a:off x="3352799" y="505065"/>
            <a:ext cx="3352800" cy="8512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DBB3F-F25E-4BAE-98BA-64C4617AAD39}"/>
              </a:ext>
            </a:extLst>
          </p:cNvPr>
          <p:cNvSpPr/>
          <p:nvPr/>
        </p:nvSpPr>
        <p:spPr>
          <a:xfrm>
            <a:off x="168812" y="5906868"/>
            <a:ext cx="972077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সু-স্বাস্থ্যের জন্য সুষম খাদ্যের প্রয়োজনীয়তা ব্যাখ্যা করতে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9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958430F-F371-4D53-BF71-82EE8482063F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E02BD9-D6B4-47E5-BE78-888611A3B8D6}"/>
              </a:ext>
            </a:extLst>
          </p:cNvPr>
          <p:cNvSpPr/>
          <p:nvPr/>
        </p:nvSpPr>
        <p:spPr>
          <a:xfrm>
            <a:off x="703385" y="3735607"/>
            <a:ext cx="3910271" cy="24857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E2F10F-3949-4F53-9349-8D5C4A8B9A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527975" y="1361502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7.jpg">
            <a:extLst>
              <a:ext uri="{FF2B5EF4-FFF2-40B4-BE49-F238E27FC236}">
                <a16:creationId xmlns:a16="http://schemas.microsoft.com/office/drawing/2014/main" id="{429064B0-BF7C-400C-BBF8-529273301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135" y="1341031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52A939-CD36-441A-8316-C56EF39B46F5}"/>
              </a:ext>
            </a:extLst>
          </p:cNvPr>
          <p:cNvSpPr/>
          <p:nvPr/>
        </p:nvSpPr>
        <p:spPr>
          <a:xfrm>
            <a:off x="5299420" y="3710722"/>
            <a:ext cx="4043871" cy="248578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800" b="1" dirty="0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অসুষম</a:t>
            </a:r>
            <a:r>
              <a:rPr lang="en-US" sz="2800" b="1" dirty="0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8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Left-Right Arrow 6">
            <a:extLst>
              <a:ext uri="{FF2B5EF4-FFF2-40B4-BE49-F238E27FC236}">
                <a16:creationId xmlns:a16="http://schemas.microsoft.com/office/drawing/2014/main" id="{E0C44C8E-59A5-42F2-BB75-88A8D14908CB}"/>
              </a:ext>
            </a:extLst>
          </p:cNvPr>
          <p:cNvSpPr/>
          <p:nvPr/>
        </p:nvSpPr>
        <p:spPr>
          <a:xfrm>
            <a:off x="3206649" y="582304"/>
            <a:ext cx="3578352" cy="1475232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7E8FE27-C19F-449E-A57A-2395741573C9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740B2F-27D3-4FB4-B569-E091F685D0A2}"/>
              </a:ext>
            </a:extLst>
          </p:cNvPr>
          <p:cNvSpPr txBox="1">
            <a:spLocks/>
          </p:cNvSpPr>
          <p:nvPr/>
        </p:nvSpPr>
        <p:spPr>
          <a:xfrm>
            <a:off x="855897" y="699383"/>
            <a:ext cx="8314006" cy="600690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Pour">
              <a:avLst>
                <a:gd name="adj1" fmla="val 10819559"/>
                <a:gd name="adj2" fmla="val 59479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FD7A6-F465-47A8-BA9F-8CCF61FF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35" y="2633003"/>
            <a:ext cx="4545330" cy="27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5B13001-C08B-438C-8A90-F623F3EE477B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053BA8-2DED-43C7-AFEE-25994575AA68}"/>
              </a:ext>
            </a:extLst>
          </p:cNvPr>
          <p:cNvSpPr/>
          <p:nvPr/>
        </p:nvSpPr>
        <p:spPr>
          <a:xfrm>
            <a:off x="980390" y="3953267"/>
            <a:ext cx="2272745" cy="1818196"/>
          </a:xfrm>
          <a:prstGeom prst="roundRect">
            <a:avLst>
              <a:gd name="adj" fmla="val 10000"/>
            </a:avLst>
          </a:prstGeom>
          <a:blipFill dpi="0" rotWithShape="0">
            <a:blip r:embed="rId2"/>
            <a:srcRect/>
            <a:stretch>
              <a:fillRect l="405" r="-55"/>
            </a:stretch>
          </a:blipFill>
          <a:ln w="381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9E706A-7EE4-4862-B39B-3D58D72FDA95}"/>
              </a:ext>
            </a:extLst>
          </p:cNvPr>
          <p:cNvSpPr/>
          <p:nvPr/>
        </p:nvSpPr>
        <p:spPr>
          <a:xfrm>
            <a:off x="4143490" y="3849735"/>
            <a:ext cx="2272745" cy="1818196"/>
          </a:xfrm>
          <a:prstGeom prst="roundRect">
            <a:avLst>
              <a:gd name="adj" fmla="val 10000"/>
            </a:avLst>
          </a:prstGeom>
          <a:blipFill dpi="0" rotWithShape="0">
            <a:blip r:embed="rId3"/>
            <a:srcRect/>
            <a:stretch>
              <a:fillRect l="343" r="2040"/>
            </a:stretch>
          </a:blipFill>
          <a:ln w="381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C16307-6A44-41EF-892F-487C2E010023}"/>
              </a:ext>
            </a:extLst>
          </p:cNvPr>
          <p:cNvSpPr/>
          <p:nvPr/>
        </p:nvSpPr>
        <p:spPr>
          <a:xfrm>
            <a:off x="7127400" y="3835488"/>
            <a:ext cx="2272745" cy="1818196"/>
          </a:xfrm>
          <a:prstGeom prst="roundRect">
            <a:avLst>
              <a:gd name="adj" fmla="val 10000"/>
            </a:avLst>
          </a:prstGeom>
          <a:blipFill dpi="0" rotWithShape="0">
            <a:blip r:embed="rId4"/>
            <a:srcRect/>
            <a:stretch>
              <a:fillRect l="1546" r="1514"/>
            </a:stretch>
          </a:blipFill>
          <a:ln w="381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77C317-18D8-4158-A270-4BD6CD889326}"/>
              </a:ext>
            </a:extLst>
          </p:cNvPr>
          <p:cNvSpPr/>
          <p:nvPr/>
        </p:nvSpPr>
        <p:spPr>
          <a:xfrm>
            <a:off x="6805265" y="1610804"/>
            <a:ext cx="2272745" cy="1818196"/>
          </a:xfrm>
          <a:prstGeom prst="roundRect">
            <a:avLst>
              <a:gd name="adj" fmla="val 10000"/>
            </a:avLst>
          </a:prstGeom>
          <a:blipFill dpi="0" rotWithShape="0">
            <a:blip r:embed="rId5"/>
            <a:srcRect/>
            <a:stretch>
              <a:fillRect l="-4221" r="-853"/>
            </a:stretch>
          </a:blipFill>
          <a:ln w="381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23428E-2FA8-4167-9CFC-5732AADA30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90" y="1610804"/>
            <a:ext cx="2205521" cy="1818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4" descr="F:\content tools\lobon\5.jpeg">
            <a:extLst>
              <a:ext uri="{FF2B5EF4-FFF2-40B4-BE49-F238E27FC236}">
                <a16:creationId xmlns:a16="http://schemas.microsoft.com/office/drawing/2014/main" id="{B361AA12-1723-45E7-B8C8-419C2AD0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73" y="1610804"/>
            <a:ext cx="2234303" cy="1818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E7C3B3-CEFB-414B-91E1-C8141B7348B3}"/>
              </a:ext>
            </a:extLst>
          </p:cNvPr>
          <p:cNvSpPr txBox="1"/>
          <p:nvPr/>
        </p:nvSpPr>
        <p:spPr>
          <a:xfrm>
            <a:off x="3219184" y="543738"/>
            <a:ext cx="384048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2319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F5D152-EB3B-4F68-858E-92EDE550939B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ani.jpg">
            <a:extLst>
              <a:ext uri="{FF2B5EF4-FFF2-40B4-BE49-F238E27FC236}">
                <a16:creationId xmlns:a16="http://schemas.microsoft.com/office/drawing/2014/main" id="{729F0171-E96C-4572-A5E6-0055136D0B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1057" y="3575239"/>
            <a:ext cx="2671470" cy="1870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lobon.jpg">
            <a:extLst>
              <a:ext uri="{FF2B5EF4-FFF2-40B4-BE49-F238E27FC236}">
                <a16:creationId xmlns:a16="http://schemas.microsoft.com/office/drawing/2014/main" id="{B60D24EC-C65E-4205-A682-7FE665B919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2296" y="3575239"/>
            <a:ext cx="2700262" cy="1870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tomato2.jpg">
            <a:extLst>
              <a:ext uri="{FF2B5EF4-FFF2-40B4-BE49-F238E27FC236}">
                <a16:creationId xmlns:a16="http://schemas.microsoft.com/office/drawing/2014/main" id="{161DBF36-1871-4B37-A398-7DF77A930D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932" y="3613702"/>
            <a:ext cx="2576703" cy="183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dal.jpg">
            <a:extLst>
              <a:ext uri="{FF2B5EF4-FFF2-40B4-BE49-F238E27FC236}">
                <a16:creationId xmlns:a16="http://schemas.microsoft.com/office/drawing/2014/main" id="{37A001AE-245B-4F0C-99A1-F8FD70C2CCE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933" y="1406769"/>
            <a:ext cx="2700262" cy="1881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rice2.jpg">
            <a:extLst>
              <a:ext uri="{FF2B5EF4-FFF2-40B4-BE49-F238E27FC236}">
                <a16:creationId xmlns:a16="http://schemas.microsoft.com/office/drawing/2014/main" id="{7AC7A8F9-4BCB-4447-87AD-5B7A583539C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2296" y="1406769"/>
            <a:ext cx="2700262" cy="1881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vojjotel.jpg">
            <a:extLst>
              <a:ext uri="{FF2B5EF4-FFF2-40B4-BE49-F238E27FC236}">
                <a16:creationId xmlns:a16="http://schemas.microsoft.com/office/drawing/2014/main" id="{0B2BE77F-F54D-4A9A-89E2-D15D43CBA15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51057" y="1401535"/>
            <a:ext cx="2671471" cy="183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33477B-44D8-4F0D-8AE6-C989434EC22F}"/>
              </a:ext>
            </a:extLst>
          </p:cNvPr>
          <p:cNvSpPr txBox="1"/>
          <p:nvPr/>
        </p:nvSpPr>
        <p:spPr>
          <a:xfrm>
            <a:off x="3066757" y="543079"/>
            <a:ext cx="3924886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AFBB97-A158-43D0-ABB0-F7D8E6CC778A}"/>
              </a:ext>
            </a:extLst>
          </p:cNvPr>
          <p:cNvSpPr txBox="1"/>
          <p:nvPr/>
        </p:nvSpPr>
        <p:spPr>
          <a:xfrm>
            <a:off x="2674987" y="5593657"/>
            <a:ext cx="475488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46400D-536B-4994-8054-B32C051CE2FA}"/>
              </a:ext>
            </a:extLst>
          </p:cNvPr>
          <p:cNvSpPr txBox="1"/>
          <p:nvPr/>
        </p:nvSpPr>
        <p:spPr>
          <a:xfrm>
            <a:off x="3602283" y="5593657"/>
            <a:ext cx="2900288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43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F3B9DC-C5EE-4EDE-B4E3-9ADE2A94675E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45D0D-A691-49C1-916E-8C4180F41BDA}"/>
              </a:ext>
            </a:extLst>
          </p:cNvPr>
          <p:cNvSpPr txBox="1"/>
          <p:nvPr/>
        </p:nvSpPr>
        <p:spPr>
          <a:xfrm>
            <a:off x="2102410" y="5533976"/>
            <a:ext cx="54864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সুষম খাদ্য ও অসুষম খাদ্য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hichuri.jpg">
            <a:extLst>
              <a:ext uri="{FF2B5EF4-FFF2-40B4-BE49-F238E27FC236}">
                <a16:creationId xmlns:a16="http://schemas.microsoft.com/office/drawing/2014/main" id="{F6A587DB-B909-49D0-BF88-D6C1828ECB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734" y="2039348"/>
            <a:ext cx="3842932" cy="2878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54300075-A9BD-4EBB-977C-5C1DC8DCD118}"/>
              </a:ext>
            </a:extLst>
          </p:cNvPr>
          <p:cNvSpPr txBox="1">
            <a:spLocks/>
          </p:cNvSpPr>
          <p:nvPr/>
        </p:nvSpPr>
        <p:spPr>
          <a:xfrm>
            <a:off x="917793" y="616138"/>
            <a:ext cx="4310576" cy="7208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A87916-16E3-432E-9C06-38253EF909F0}"/>
              </a:ext>
            </a:extLst>
          </p:cNvPr>
          <p:cNvSpPr/>
          <p:nvPr/>
        </p:nvSpPr>
        <p:spPr>
          <a:xfrm>
            <a:off x="7419550" y="1337017"/>
            <a:ext cx="1348419" cy="5193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সুষম খাদ্য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B1175A5-943D-496C-BE40-A774A43346D5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F1400-2A02-4042-9A21-8F4411DCC949}"/>
              </a:ext>
            </a:extLst>
          </p:cNvPr>
          <p:cNvSpPr/>
          <p:nvPr/>
        </p:nvSpPr>
        <p:spPr>
          <a:xfrm>
            <a:off x="1415514" y="2329668"/>
            <a:ext cx="544762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সুষম ও অসুষম খাদ্য কী তা বলতে পারবে।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028A8-0D7F-48F5-B914-D9444924D086}"/>
              </a:ext>
            </a:extLst>
          </p:cNvPr>
          <p:cNvSpPr/>
          <p:nvPr/>
        </p:nvSpPr>
        <p:spPr>
          <a:xfrm>
            <a:off x="1415514" y="3073096"/>
            <a:ext cx="602629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খাদ্যের ছয়টি উপাদানের নাম বলতে পারবে।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0D1DC-2D56-4F57-8B54-799E92FE711D}"/>
              </a:ext>
            </a:extLst>
          </p:cNvPr>
          <p:cNvSpPr/>
          <p:nvPr/>
        </p:nvSpPr>
        <p:spPr>
          <a:xfrm>
            <a:off x="1415514" y="3816524"/>
            <a:ext cx="675781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সুষম ও অসুষম খাদ্যের কাজ বলতে পারবে।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144F9-B730-4850-BBAD-681143F55E1E}"/>
              </a:ext>
            </a:extLst>
          </p:cNvPr>
          <p:cNvSpPr/>
          <p:nvPr/>
        </p:nvSpPr>
        <p:spPr>
          <a:xfrm>
            <a:off x="1415514" y="4513292"/>
            <a:ext cx="775130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সু-স্বাস্থ্যের জন্য সুষম খাদ্যের প্রয়োজনীয়তা ব্যাখ্যা করতে পারবে।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C3356-4842-4C05-8147-FD45DD1BCD17}"/>
              </a:ext>
            </a:extLst>
          </p:cNvPr>
          <p:cNvSpPr txBox="1"/>
          <p:nvPr/>
        </p:nvSpPr>
        <p:spPr>
          <a:xfrm>
            <a:off x="3433689" y="543722"/>
            <a:ext cx="3191022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9B955E7-51B2-4355-A37A-BEBA8BC38845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3FD371-62FC-4789-8EEE-BB24B44A8BA1}"/>
              </a:ext>
            </a:extLst>
          </p:cNvPr>
          <p:cNvGrpSpPr/>
          <p:nvPr/>
        </p:nvGrpSpPr>
        <p:grpSpPr>
          <a:xfrm>
            <a:off x="3705242" y="402461"/>
            <a:ext cx="3300467" cy="4237995"/>
            <a:chOff x="3719310" y="645533"/>
            <a:chExt cx="3300467" cy="42379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F28D57-CA94-4568-8A4B-8C33CC83F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310" y="645533"/>
              <a:ext cx="3300467" cy="4237995"/>
            </a:xfrm>
            <a:prstGeom prst="rect">
              <a:avLst/>
            </a:prstGeom>
          </p:spPr>
        </p:pic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DD18767B-B4C9-4038-8FFF-5994ADBABCE2}"/>
                </a:ext>
              </a:extLst>
            </p:cNvPr>
            <p:cNvSpPr/>
            <p:nvPr/>
          </p:nvSpPr>
          <p:spPr>
            <a:xfrm>
              <a:off x="3719310" y="645533"/>
              <a:ext cx="3300467" cy="1112929"/>
            </a:xfrm>
            <a:prstGeom prst="flowChartTerminator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25A5D0-EFB6-4A55-B03D-A02914488E04}"/>
              </a:ext>
            </a:extLst>
          </p:cNvPr>
          <p:cNvSpPr txBox="1"/>
          <p:nvPr/>
        </p:nvSpPr>
        <p:spPr>
          <a:xfrm>
            <a:off x="2897944" y="5089083"/>
            <a:ext cx="426251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B2D44-118A-427B-9F51-FF2592C6410F}"/>
              </a:ext>
            </a:extLst>
          </p:cNvPr>
          <p:cNvSpPr txBox="1"/>
          <p:nvPr/>
        </p:nvSpPr>
        <p:spPr>
          <a:xfrm>
            <a:off x="607629" y="5019360"/>
            <a:ext cx="8843139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বুঝি,যাতে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83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DF66DD-07E0-46EB-B6B4-C9F798773449}"/>
              </a:ext>
            </a:extLst>
          </p:cNvPr>
          <p:cNvGrpSpPr/>
          <p:nvPr/>
        </p:nvGrpSpPr>
        <p:grpSpPr>
          <a:xfrm>
            <a:off x="3663040" y="392314"/>
            <a:ext cx="3300467" cy="4237995"/>
            <a:chOff x="3719310" y="645533"/>
            <a:chExt cx="3300467" cy="42379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538C7D-06B5-413A-A3AD-19F0C7C60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310" y="645533"/>
              <a:ext cx="3300467" cy="4237995"/>
            </a:xfrm>
            <a:prstGeom prst="rect">
              <a:avLst/>
            </a:prstGeom>
          </p:spPr>
        </p:pic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0BB92BE8-8E93-4FE3-AB32-F0F2AB77B072}"/>
                </a:ext>
              </a:extLst>
            </p:cNvPr>
            <p:cNvSpPr/>
            <p:nvPr/>
          </p:nvSpPr>
          <p:spPr>
            <a:xfrm>
              <a:off x="3719310" y="645533"/>
              <a:ext cx="3300467" cy="1112929"/>
            </a:xfrm>
            <a:prstGeom prst="flowChartTerminator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Frame 4">
            <a:extLst>
              <a:ext uri="{FF2B5EF4-FFF2-40B4-BE49-F238E27FC236}">
                <a16:creationId xmlns:a16="http://schemas.microsoft.com/office/drawing/2014/main" id="{98120C9C-5950-40E2-8890-C81EBFE51AF2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0BB3E-59B6-46CC-B55B-54F6BB194A28}"/>
              </a:ext>
            </a:extLst>
          </p:cNvPr>
          <p:cNvSpPr/>
          <p:nvPr/>
        </p:nvSpPr>
        <p:spPr>
          <a:xfrm>
            <a:off x="2546254" y="5100558"/>
            <a:ext cx="5331654" cy="6350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DD217-7191-4038-ADA8-F1017C265F9F}"/>
              </a:ext>
            </a:extLst>
          </p:cNvPr>
          <p:cNvSpPr/>
          <p:nvPr/>
        </p:nvSpPr>
        <p:spPr>
          <a:xfrm>
            <a:off x="633046" y="4861635"/>
            <a:ext cx="8792308" cy="111292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9ECF15A2-2178-4FF7-9F7B-C4638DA6A321}"/>
              </a:ext>
            </a:extLst>
          </p:cNvPr>
          <p:cNvSpPr/>
          <p:nvPr/>
        </p:nvSpPr>
        <p:spPr>
          <a:xfrm>
            <a:off x="5866228" y="1505243"/>
            <a:ext cx="914400" cy="914400"/>
          </a:xfrm>
          <a:prstGeom prst="mathMultiply">
            <a:avLst>
              <a:gd name="adj1" fmla="val 96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0F7F3A-CF71-47B7-9F23-161CB4C3B764}"/>
              </a:ext>
            </a:extLst>
          </p:cNvPr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1832"/>
            </a:avLst>
          </a:prstGeom>
          <a:pattFill prst="solidDmnd">
            <a:fgClr>
              <a:schemeClr val="accent1"/>
            </a:fgClr>
            <a:bgClr>
              <a:srgbClr val="FFFF00"/>
            </a:bgClr>
          </a:patt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29F7A5-E097-46E3-8328-B224ABB8D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620464"/>
              </p:ext>
            </p:extLst>
          </p:nvPr>
        </p:nvGraphicFramePr>
        <p:xfrm>
          <a:off x="618978" y="562708"/>
          <a:ext cx="8806376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98024B-D299-4B3F-A0A9-F760469BBE19}"/>
              </a:ext>
            </a:extLst>
          </p:cNvPr>
          <p:cNvSpPr/>
          <p:nvPr/>
        </p:nvSpPr>
        <p:spPr>
          <a:xfrm>
            <a:off x="2360442" y="4343047"/>
            <a:ext cx="1114571" cy="369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E4193A-73A5-4F98-868D-19A0EDD8DCC7}"/>
              </a:ext>
            </a:extLst>
          </p:cNvPr>
          <p:cNvSpPr/>
          <p:nvPr/>
        </p:nvSpPr>
        <p:spPr>
          <a:xfrm rot="2220770">
            <a:off x="2927470" y="3111408"/>
            <a:ext cx="953147" cy="3922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354DC2-B073-4070-B54E-7F51466FCF61}"/>
              </a:ext>
            </a:extLst>
          </p:cNvPr>
          <p:cNvSpPr/>
          <p:nvPr/>
        </p:nvSpPr>
        <p:spPr>
          <a:xfrm rot="4354087">
            <a:off x="3817257" y="2307720"/>
            <a:ext cx="1128639" cy="369189"/>
          </a:xfrm>
          <a:prstGeom prst="roundRect">
            <a:avLst>
              <a:gd name="adj" fmla="val 2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556B52-AD9C-4673-8AB1-BD5737C1DD12}"/>
              </a:ext>
            </a:extLst>
          </p:cNvPr>
          <p:cNvSpPr/>
          <p:nvPr/>
        </p:nvSpPr>
        <p:spPr>
          <a:xfrm rot="19437081">
            <a:off x="6072002" y="2979999"/>
            <a:ext cx="1600200" cy="369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8EA06-8AC3-4D7A-B978-94B2CFC740C8}"/>
              </a:ext>
            </a:extLst>
          </p:cNvPr>
          <p:cNvSpPr/>
          <p:nvPr/>
        </p:nvSpPr>
        <p:spPr>
          <a:xfrm>
            <a:off x="6583389" y="4343047"/>
            <a:ext cx="1114571" cy="3458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DC3C8D-ACDC-4FFC-B8B8-A687CB1E71C7}"/>
              </a:ext>
            </a:extLst>
          </p:cNvPr>
          <p:cNvSpPr/>
          <p:nvPr/>
        </p:nvSpPr>
        <p:spPr>
          <a:xfrm rot="17184042">
            <a:off x="5010448" y="2194453"/>
            <a:ext cx="1448972" cy="369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4938BC-FA60-4908-AA7E-C2A82FA2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34938BC-FA60-4908-AA7E-C2A82FA2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34938BC-FA60-4908-AA7E-C2A82FA2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734938BC-FA60-4908-AA7E-C2A82FA22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38F412-486A-457A-9989-080C95779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938F412-486A-457A-9989-080C95779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4938F412-486A-457A-9989-080C95779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4938F412-486A-457A-9989-080C95779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7159E1-C7BB-4C8C-B1F6-8BAC4AF7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47159E1-C7BB-4C8C-B1F6-8BAC4AF7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47159E1-C7BB-4C8C-B1F6-8BAC4AF7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47159E1-C7BB-4C8C-B1F6-8BAC4AF70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C6EBB-B4B0-4E6B-9A6F-D762961C2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A54C6EBB-B4B0-4E6B-9A6F-D762961C2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A54C6EBB-B4B0-4E6B-9A6F-D762961C2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54C6EBB-B4B0-4E6B-9A6F-D762961C2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854981-14EE-487F-A7CE-B1C2ECFFD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B0854981-14EE-487F-A7CE-B1C2ECFFD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B0854981-14EE-487F-A7CE-B1C2ECFFD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0854981-14EE-487F-A7CE-B1C2ECFFD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970C8-3F57-4FBA-9B0B-54667155E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A8970C8-3F57-4FBA-9B0B-54667155E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A8970C8-3F57-4FBA-9B0B-54667155E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A8970C8-3F57-4FBA-9B0B-54667155E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4A0B02-62D4-46EE-A0AB-1895941B7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F4A0B02-62D4-46EE-A0AB-1895941B7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EF4A0B02-62D4-46EE-A0AB-1895941B7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EF4A0B02-62D4-46EE-A0AB-1895941B7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A59D3-B48B-4C39-8C6A-981444279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399A59D3-B48B-4C39-8C6A-981444279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399A59D3-B48B-4C39-8C6A-981444279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399A59D3-B48B-4C39-8C6A-981444279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7DD268-C45D-4BB1-87BF-F261A447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037DD268-C45D-4BB1-87BF-F261A447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037DD268-C45D-4BB1-87BF-F261A447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037DD268-C45D-4BB1-87BF-F261A447E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940440-D344-421C-B093-C3E215EC8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9940440-D344-421C-B093-C3E215EC8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9940440-D344-421C-B093-C3E215EC8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F9940440-D344-421C-B093-C3E215EC8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6A7966-4D2A-4F7C-B49C-75BA95DC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0E6A7966-4D2A-4F7C-B49C-75BA95DC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0E6A7966-4D2A-4F7C-B49C-75BA95DC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0E6A7966-4D2A-4F7C-B49C-75BA95DCE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8F387A-4308-4379-97B3-23051EF92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A38F387A-4308-4379-97B3-23051EF92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A38F387A-4308-4379-97B3-23051EF92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A38F387A-4308-4379-97B3-23051EF92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023132-23D3-487A-8FEB-D1FC859B7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A6023132-23D3-487A-8FEB-D1FC859B7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A6023132-23D3-487A-8FEB-D1FC859B7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A6023132-23D3-487A-8FEB-D1FC859B7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425</TotalTime>
  <Words>439</Words>
  <Application>Microsoft Office PowerPoint</Application>
  <PresentationFormat>Custom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Garamond</vt:lpstr>
      <vt:lpstr>Impact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2019-12-01T08:23:46Z</dcterms:created>
  <dcterms:modified xsi:type="dcterms:W3CDTF">2019-12-02T12:29:50Z</dcterms:modified>
</cp:coreProperties>
</file>