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0" r:id="rId3"/>
    <p:sldId id="259" r:id="rId4"/>
    <p:sldId id="258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22C"/>
    <a:srgbClr val="FF3505"/>
    <a:srgbClr val="DB2800"/>
    <a:srgbClr val="E22B00"/>
    <a:srgbClr val="9E5ECE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0663" autoAdjust="0"/>
  </p:normalViewPr>
  <p:slideViewPr>
    <p:cSldViewPr snapToGrid="0" showGuides="1">
      <p:cViewPr varScale="1">
        <p:scale>
          <a:sx n="58" d="100"/>
          <a:sy n="58" d="100"/>
        </p:scale>
        <p:origin x="66" y="60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3BC92-CB96-4A13-B04E-934157A95E52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2518E38-C11A-45CF-8EC4-D0FC46ED025F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পতাকা</a:t>
          </a:r>
          <a:endParaRPr lang="en-US" dirty="0"/>
        </a:p>
      </dgm:t>
    </dgm:pt>
    <dgm:pt modelId="{63B50B9D-FDA0-4DD7-BFB9-D9DA7580B0AB}" type="parTrans" cxnId="{07A85F5B-5965-48AD-8CE2-9EFD52F1359A}">
      <dgm:prSet/>
      <dgm:spPr/>
      <dgm:t>
        <a:bodyPr/>
        <a:lstStyle/>
        <a:p>
          <a:endParaRPr lang="en-US"/>
        </a:p>
      </dgm:t>
    </dgm:pt>
    <dgm:pt modelId="{CA6E7346-2A20-47A5-A6A6-07AEBB336DE4}" type="sibTrans" cxnId="{07A85F5B-5965-48AD-8CE2-9EFD52F1359A}">
      <dgm:prSet/>
      <dgm:spPr/>
      <dgm:t>
        <a:bodyPr/>
        <a:lstStyle/>
        <a:p>
          <a:endParaRPr lang="en-US"/>
        </a:p>
      </dgm:t>
    </dgm:pt>
    <dgm:pt modelId="{B7298F06-F163-416F-9DCE-3A14D13F172E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দেশের</a:t>
          </a:r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F182C70A-F5F0-4792-B1CC-7FDE16B02289}" type="parTrans" cxnId="{47BD5E8C-96A9-4716-8949-7F26BB5C70A9}">
      <dgm:prSet/>
      <dgm:spPr/>
      <dgm:t>
        <a:bodyPr/>
        <a:lstStyle/>
        <a:p>
          <a:endParaRPr lang="en-US"/>
        </a:p>
      </dgm:t>
    </dgm:pt>
    <dgm:pt modelId="{980E5D8C-8BB8-4AA2-8F26-6F72511024E5}" type="sibTrans" cxnId="{47BD5E8C-96A9-4716-8949-7F26BB5C70A9}">
      <dgm:prSet/>
      <dgm:spPr/>
      <dgm:t>
        <a:bodyPr/>
        <a:lstStyle/>
        <a:p>
          <a:endParaRPr lang="en-US"/>
        </a:p>
      </dgm:t>
    </dgm:pt>
    <dgm:pt modelId="{7026712E-225C-499A-8048-1E4FB17EF719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জাতির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300" dirty="0"/>
        </a:p>
      </dgm:t>
    </dgm:pt>
    <dgm:pt modelId="{25F8238A-9942-4D9E-B8E6-041F62C4D04F}" type="parTrans" cxnId="{B1E0915D-B5D4-4E36-81EC-51E9C2ACF27C}">
      <dgm:prSet/>
      <dgm:spPr/>
      <dgm:t>
        <a:bodyPr/>
        <a:lstStyle/>
        <a:p>
          <a:endParaRPr lang="en-US"/>
        </a:p>
      </dgm:t>
    </dgm:pt>
    <dgm:pt modelId="{43653FB8-EA9F-4523-8ED3-0814A8A7002A}" type="sibTrans" cxnId="{B1E0915D-B5D4-4E36-81EC-51E9C2ACF27C}">
      <dgm:prSet/>
      <dgm:spPr/>
      <dgm:t>
        <a:bodyPr/>
        <a:lstStyle/>
        <a:p>
          <a:endParaRPr lang="en-US"/>
        </a:p>
      </dgm:t>
    </dgm:pt>
    <dgm:pt modelId="{7692FEDE-F0D7-4325-B588-70618D116990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সার্বভৌমত্বের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endParaRPr lang="en-US" sz="2800" dirty="0"/>
        </a:p>
      </dgm:t>
    </dgm:pt>
    <dgm:pt modelId="{7D818F46-F71D-405A-9961-8209A70EAA15}" type="parTrans" cxnId="{86854640-979F-49A8-9AB7-930A5795E58D}">
      <dgm:prSet/>
      <dgm:spPr/>
      <dgm:t>
        <a:bodyPr/>
        <a:lstStyle/>
        <a:p>
          <a:endParaRPr lang="en-US"/>
        </a:p>
      </dgm:t>
    </dgm:pt>
    <dgm:pt modelId="{6746A914-41CF-42C0-AB07-1EBA9F1B29E6}" type="sibTrans" cxnId="{86854640-979F-49A8-9AB7-930A5795E58D}">
      <dgm:prSet/>
      <dgm:spPr/>
      <dgm:t>
        <a:bodyPr/>
        <a:lstStyle/>
        <a:p>
          <a:endParaRPr lang="en-US"/>
        </a:p>
      </dgm:t>
    </dgm:pt>
    <dgm:pt modelId="{DF4E41D0-8724-4868-9F9F-19EFCD3486FE}" type="pres">
      <dgm:prSet presAssocID="{8253BC92-CB96-4A13-B04E-934157A95E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2B9BDC-29B7-4BDB-A101-E9BF2DF2460F}" type="pres">
      <dgm:prSet presAssocID="{22518E38-C11A-45CF-8EC4-D0FC46ED025F}" presName="centerShape" presStyleLbl="node0" presStyleIdx="0" presStyleCnt="1"/>
      <dgm:spPr/>
      <dgm:t>
        <a:bodyPr/>
        <a:lstStyle/>
        <a:p>
          <a:endParaRPr lang="en-US"/>
        </a:p>
      </dgm:t>
    </dgm:pt>
    <dgm:pt modelId="{D83868E0-2EDD-422F-B82A-493A66177FBA}" type="pres">
      <dgm:prSet presAssocID="{7D818F46-F71D-405A-9961-8209A70EAA15}" presName="parTrans" presStyleLbl="sibTrans2D1" presStyleIdx="0" presStyleCnt="3"/>
      <dgm:spPr/>
      <dgm:t>
        <a:bodyPr/>
        <a:lstStyle/>
        <a:p>
          <a:endParaRPr lang="en-US"/>
        </a:p>
      </dgm:t>
    </dgm:pt>
    <dgm:pt modelId="{D3A327CA-8485-48F3-BBB4-E76F7E255929}" type="pres">
      <dgm:prSet presAssocID="{7D818F46-F71D-405A-9961-8209A70EAA1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586B761-D3F1-4CA5-9A09-E8EFDCF65EDA}" type="pres">
      <dgm:prSet presAssocID="{7692FEDE-F0D7-4325-B588-70618D116990}" presName="node" presStyleLbl="node1" presStyleIdx="0" presStyleCnt="3" custScaleX="125672" custScaleY="75132" custRadScaleRad="88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2A70C-5F63-4F25-AA9F-0DF47846E876}" type="pres">
      <dgm:prSet presAssocID="{F182C70A-F5F0-4792-B1CC-7FDE16B02289}" presName="parTrans" presStyleLbl="sibTrans2D1" presStyleIdx="1" presStyleCnt="3"/>
      <dgm:spPr/>
      <dgm:t>
        <a:bodyPr/>
        <a:lstStyle/>
        <a:p>
          <a:endParaRPr lang="en-US"/>
        </a:p>
      </dgm:t>
    </dgm:pt>
    <dgm:pt modelId="{62B43519-ED5F-44AD-A971-36F74DA4F1A5}" type="pres">
      <dgm:prSet presAssocID="{F182C70A-F5F0-4792-B1CC-7FDE16B0228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5911206-E620-4B84-8127-67742FE8C65E}" type="pres">
      <dgm:prSet presAssocID="{B7298F06-F163-416F-9DCE-3A14D13F17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6AE11-820E-4D73-952C-0D30BA948224}" type="pres">
      <dgm:prSet presAssocID="{25F8238A-9942-4D9E-B8E6-041F62C4D04F}" presName="parTrans" presStyleLbl="sibTrans2D1" presStyleIdx="2" presStyleCnt="3"/>
      <dgm:spPr/>
      <dgm:t>
        <a:bodyPr/>
        <a:lstStyle/>
        <a:p>
          <a:endParaRPr lang="en-US"/>
        </a:p>
      </dgm:t>
    </dgm:pt>
    <dgm:pt modelId="{CEC6599F-D1F4-44A3-B91F-3FFBBCF27B23}" type="pres">
      <dgm:prSet presAssocID="{25F8238A-9942-4D9E-B8E6-041F62C4D04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A30787-6D05-406B-821C-B07DC9FC297C}" type="pres">
      <dgm:prSet presAssocID="{7026712E-225C-499A-8048-1E4FB17EF7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85F5B-5965-48AD-8CE2-9EFD52F1359A}" srcId="{8253BC92-CB96-4A13-B04E-934157A95E52}" destId="{22518E38-C11A-45CF-8EC4-D0FC46ED025F}" srcOrd="0" destOrd="0" parTransId="{63B50B9D-FDA0-4DD7-BFB9-D9DA7580B0AB}" sibTransId="{CA6E7346-2A20-47A5-A6A6-07AEBB336DE4}"/>
    <dgm:cxn modelId="{F64332D3-0700-4BCC-A89D-816126B96DE9}" type="presOf" srcId="{25F8238A-9942-4D9E-B8E6-041F62C4D04F}" destId="{4516AE11-820E-4D73-952C-0D30BA948224}" srcOrd="0" destOrd="0" presId="urn:microsoft.com/office/officeart/2005/8/layout/radial5"/>
    <dgm:cxn modelId="{E67A508C-AC17-4DF8-84A4-F0936514D0C2}" type="presOf" srcId="{8253BC92-CB96-4A13-B04E-934157A95E52}" destId="{DF4E41D0-8724-4868-9F9F-19EFCD3486FE}" srcOrd="0" destOrd="0" presId="urn:microsoft.com/office/officeart/2005/8/layout/radial5"/>
    <dgm:cxn modelId="{60F7FDA2-B0B1-4B03-AAF8-C42322FF9D86}" type="presOf" srcId="{25F8238A-9942-4D9E-B8E6-041F62C4D04F}" destId="{CEC6599F-D1F4-44A3-B91F-3FFBBCF27B23}" srcOrd="1" destOrd="0" presId="urn:microsoft.com/office/officeart/2005/8/layout/radial5"/>
    <dgm:cxn modelId="{71F5EDED-F298-4183-8FDF-905CBB809979}" type="presOf" srcId="{7D818F46-F71D-405A-9961-8209A70EAA15}" destId="{D3A327CA-8485-48F3-BBB4-E76F7E255929}" srcOrd="1" destOrd="0" presId="urn:microsoft.com/office/officeart/2005/8/layout/radial5"/>
    <dgm:cxn modelId="{47BD5E8C-96A9-4716-8949-7F26BB5C70A9}" srcId="{22518E38-C11A-45CF-8EC4-D0FC46ED025F}" destId="{B7298F06-F163-416F-9DCE-3A14D13F172E}" srcOrd="1" destOrd="0" parTransId="{F182C70A-F5F0-4792-B1CC-7FDE16B02289}" sibTransId="{980E5D8C-8BB8-4AA2-8F26-6F72511024E5}"/>
    <dgm:cxn modelId="{326BA003-28FB-4A5E-A6A9-5C1A4F3F7F04}" type="presOf" srcId="{22518E38-C11A-45CF-8EC4-D0FC46ED025F}" destId="{A22B9BDC-29B7-4BDB-A101-E9BF2DF2460F}" srcOrd="0" destOrd="0" presId="urn:microsoft.com/office/officeart/2005/8/layout/radial5"/>
    <dgm:cxn modelId="{B1E0915D-B5D4-4E36-81EC-51E9C2ACF27C}" srcId="{22518E38-C11A-45CF-8EC4-D0FC46ED025F}" destId="{7026712E-225C-499A-8048-1E4FB17EF719}" srcOrd="2" destOrd="0" parTransId="{25F8238A-9942-4D9E-B8E6-041F62C4D04F}" sibTransId="{43653FB8-EA9F-4523-8ED3-0814A8A7002A}"/>
    <dgm:cxn modelId="{CB5449F6-6CF8-4023-B18B-789AF1BD0E34}" type="presOf" srcId="{F182C70A-F5F0-4792-B1CC-7FDE16B02289}" destId="{62B43519-ED5F-44AD-A971-36F74DA4F1A5}" srcOrd="1" destOrd="0" presId="urn:microsoft.com/office/officeart/2005/8/layout/radial5"/>
    <dgm:cxn modelId="{A2160D03-87DB-4505-8F6D-834C7945EA3E}" type="presOf" srcId="{7D818F46-F71D-405A-9961-8209A70EAA15}" destId="{D83868E0-2EDD-422F-B82A-493A66177FBA}" srcOrd="0" destOrd="0" presId="urn:microsoft.com/office/officeart/2005/8/layout/radial5"/>
    <dgm:cxn modelId="{604DD4DC-E2D9-4A18-A327-614995328916}" type="presOf" srcId="{B7298F06-F163-416F-9DCE-3A14D13F172E}" destId="{65911206-E620-4B84-8127-67742FE8C65E}" srcOrd="0" destOrd="0" presId="urn:microsoft.com/office/officeart/2005/8/layout/radial5"/>
    <dgm:cxn modelId="{DB4D759D-06D8-46C0-BC70-77FAF19ABE1F}" type="presOf" srcId="{7026712E-225C-499A-8048-1E4FB17EF719}" destId="{1AA30787-6D05-406B-821C-B07DC9FC297C}" srcOrd="0" destOrd="0" presId="urn:microsoft.com/office/officeart/2005/8/layout/radial5"/>
    <dgm:cxn modelId="{86854640-979F-49A8-9AB7-930A5795E58D}" srcId="{22518E38-C11A-45CF-8EC4-D0FC46ED025F}" destId="{7692FEDE-F0D7-4325-B588-70618D116990}" srcOrd="0" destOrd="0" parTransId="{7D818F46-F71D-405A-9961-8209A70EAA15}" sibTransId="{6746A914-41CF-42C0-AB07-1EBA9F1B29E6}"/>
    <dgm:cxn modelId="{925CB553-37B2-4CF3-AC3F-554929E72B3E}" type="presOf" srcId="{F182C70A-F5F0-4792-B1CC-7FDE16B02289}" destId="{B632A70C-5F63-4F25-AA9F-0DF47846E876}" srcOrd="0" destOrd="0" presId="urn:microsoft.com/office/officeart/2005/8/layout/radial5"/>
    <dgm:cxn modelId="{47171C63-5205-4E07-8A90-72E02DA604CB}" type="presOf" srcId="{7692FEDE-F0D7-4325-B588-70618D116990}" destId="{7586B761-D3F1-4CA5-9A09-E8EFDCF65EDA}" srcOrd="0" destOrd="0" presId="urn:microsoft.com/office/officeart/2005/8/layout/radial5"/>
    <dgm:cxn modelId="{4692BE28-CB52-4DDA-9A97-28A11EE39CCF}" type="presParOf" srcId="{DF4E41D0-8724-4868-9F9F-19EFCD3486FE}" destId="{A22B9BDC-29B7-4BDB-A101-E9BF2DF2460F}" srcOrd="0" destOrd="0" presId="urn:microsoft.com/office/officeart/2005/8/layout/radial5"/>
    <dgm:cxn modelId="{824738A2-5239-40FB-AA2A-9F827A296011}" type="presParOf" srcId="{DF4E41D0-8724-4868-9F9F-19EFCD3486FE}" destId="{D83868E0-2EDD-422F-B82A-493A66177FBA}" srcOrd="1" destOrd="0" presId="urn:microsoft.com/office/officeart/2005/8/layout/radial5"/>
    <dgm:cxn modelId="{490B306A-4C92-4C57-9707-F7BB6446FFC8}" type="presParOf" srcId="{D83868E0-2EDD-422F-B82A-493A66177FBA}" destId="{D3A327CA-8485-48F3-BBB4-E76F7E255929}" srcOrd="0" destOrd="0" presId="urn:microsoft.com/office/officeart/2005/8/layout/radial5"/>
    <dgm:cxn modelId="{947C3903-BE7B-4FBA-A326-AC3932786F49}" type="presParOf" srcId="{DF4E41D0-8724-4868-9F9F-19EFCD3486FE}" destId="{7586B761-D3F1-4CA5-9A09-E8EFDCF65EDA}" srcOrd="2" destOrd="0" presId="urn:microsoft.com/office/officeart/2005/8/layout/radial5"/>
    <dgm:cxn modelId="{CAFF40E7-9490-4FE6-A948-873E7377ECC1}" type="presParOf" srcId="{DF4E41D0-8724-4868-9F9F-19EFCD3486FE}" destId="{B632A70C-5F63-4F25-AA9F-0DF47846E876}" srcOrd="3" destOrd="0" presId="urn:microsoft.com/office/officeart/2005/8/layout/radial5"/>
    <dgm:cxn modelId="{6DBA4E38-B4A4-47AF-8CF4-331813B4CE5E}" type="presParOf" srcId="{B632A70C-5F63-4F25-AA9F-0DF47846E876}" destId="{62B43519-ED5F-44AD-A971-36F74DA4F1A5}" srcOrd="0" destOrd="0" presId="urn:microsoft.com/office/officeart/2005/8/layout/radial5"/>
    <dgm:cxn modelId="{DD2D2AA8-AE8B-4B59-A88D-0690562DB96E}" type="presParOf" srcId="{DF4E41D0-8724-4868-9F9F-19EFCD3486FE}" destId="{65911206-E620-4B84-8127-67742FE8C65E}" srcOrd="4" destOrd="0" presId="urn:microsoft.com/office/officeart/2005/8/layout/radial5"/>
    <dgm:cxn modelId="{C1D28634-A772-4424-992E-0DA76B4C1F12}" type="presParOf" srcId="{DF4E41D0-8724-4868-9F9F-19EFCD3486FE}" destId="{4516AE11-820E-4D73-952C-0D30BA948224}" srcOrd="5" destOrd="0" presId="urn:microsoft.com/office/officeart/2005/8/layout/radial5"/>
    <dgm:cxn modelId="{EB6B69F8-8E0B-4A2A-B8E7-C7E0970DE6D4}" type="presParOf" srcId="{4516AE11-820E-4D73-952C-0D30BA948224}" destId="{CEC6599F-D1F4-44A3-B91F-3FFBBCF27B23}" srcOrd="0" destOrd="0" presId="urn:microsoft.com/office/officeart/2005/8/layout/radial5"/>
    <dgm:cxn modelId="{521E61D5-99C2-4F23-B5BE-3507E9032D75}" type="presParOf" srcId="{DF4E41D0-8724-4868-9F9F-19EFCD3486FE}" destId="{1AA30787-6D05-406B-821C-B07DC9FC297C}" srcOrd="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23B80-1B01-4449-BDF9-EC6CC967F6FA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AB4953-1612-4298-B7D9-F6A70F2F2071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পতাকা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FDD1AE6-E65A-44F5-A9BB-1EC6E7AAF3F8}" type="parTrans" cxnId="{4398DC6F-A8C5-41B7-AC36-4225F7AC5D2E}">
      <dgm:prSet/>
      <dgm:spPr/>
      <dgm:t>
        <a:bodyPr/>
        <a:lstStyle/>
        <a:p>
          <a:endParaRPr lang="en-US"/>
        </a:p>
      </dgm:t>
    </dgm:pt>
    <dgm:pt modelId="{C0AF3675-439D-41BD-B2BC-C33FE1B35104}" type="sibTrans" cxnId="{4398DC6F-A8C5-41B7-AC36-4225F7AC5D2E}">
      <dgm:prSet/>
      <dgm:spPr/>
      <dgm:t>
        <a:bodyPr/>
        <a:lstStyle/>
        <a:p>
          <a:endParaRPr lang="en-US"/>
        </a:p>
      </dgm:t>
    </dgm:pt>
    <dgm:pt modelId="{D89DE6E9-2B5F-40DC-BAD2-CB2185A349B0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আয়তাকার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F2D9A7-CF49-46B4-A2D2-50DC6E1F49C2}" type="parTrans" cxnId="{690FC13A-C2CE-4E11-BF04-0828793FE5DD}">
      <dgm:prSet/>
      <dgm:spPr/>
      <dgm:t>
        <a:bodyPr/>
        <a:lstStyle/>
        <a:p>
          <a:endParaRPr lang="en-US"/>
        </a:p>
      </dgm:t>
    </dgm:pt>
    <dgm:pt modelId="{2229D9BD-C4FA-4BFB-AEC8-8A7FEAEFA5AF}" type="sibTrans" cxnId="{690FC13A-C2CE-4E11-BF04-0828793FE5DD}">
      <dgm:prSet/>
      <dgm:spPr/>
      <dgm:t>
        <a:bodyPr/>
        <a:lstStyle/>
        <a:p>
          <a:endParaRPr lang="en-US"/>
        </a:p>
      </dgm:t>
    </dgm:pt>
    <dgm:pt modelId="{F621CB23-5EA4-4D8D-B43E-AA7066370E1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সবুজের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2F12FD-1BFA-48C5-BDEF-4356CCD7D3B0}" type="parTrans" cxnId="{392BD9F5-51B0-4E33-ADFD-EC8AA630461A}">
      <dgm:prSet/>
      <dgm:spPr/>
      <dgm:t>
        <a:bodyPr/>
        <a:lstStyle/>
        <a:p>
          <a:endParaRPr lang="en-US"/>
        </a:p>
      </dgm:t>
    </dgm:pt>
    <dgm:pt modelId="{CEBA4296-759A-44D5-B11A-5DD38A22EAEE}" type="sibTrans" cxnId="{392BD9F5-51B0-4E33-ADFD-EC8AA630461A}">
      <dgm:prSet/>
      <dgm:spPr/>
      <dgm:t>
        <a:bodyPr/>
        <a:lstStyle/>
        <a:p>
          <a:endParaRPr lang="en-US"/>
        </a:p>
      </dgm:t>
    </dgm:pt>
    <dgm:pt modelId="{8BBEE351-11C8-4772-A46B-046C032997E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মাপ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১০:৬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043773-B22F-4694-BF93-7D399F307707}" type="parTrans" cxnId="{FF56FA80-55FE-4CE8-8788-638F8C200DB2}">
      <dgm:prSet/>
      <dgm:spPr/>
      <dgm:t>
        <a:bodyPr/>
        <a:lstStyle/>
        <a:p>
          <a:endParaRPr lang="en-US"/>
        </a:p>
      </dgm:t>
    </dgm:pt>
    <dgm:pt modelId="{2729CF9A-341A-4AF7-9622-6BC26ED4495E}" type="sibTrans" cxnId="{FF56FA80-55FE-4CE8-8788-638F8C200DB2}">
      <dgm:prSet/>
      <dgm:spPr/>
      <dgm:t>
        <a:bodyPr/>
        <a:lstStyle/>
        <a:p>
          <a:endParaRPr lang="en-US"/>
        </a:p>
      </dgm:t>
    </dgm:pt>
    <dgm:pt modelId="{6AAB50E1-212E-424D-A867-2E5628E969C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ব্যাসার্ধ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83891C-8C0E-4EC2-83A5-AE21B96A304A}" type="parTrans" cxnId="{9432A99F-5A13-4009-B2F6-799D514651C9}">
      <dgm:prSet/>
      <dgm:spPr/>
      <dgm:t>
        <a:bodyPr/>
        <a:lstStyle/>
        <a:p>
          <a:endParaRPr lang="en-US"/>
        </a:p>
      </dgm:t>
    </dgm:pt>
    <dgm:pt modelId="{DA088B7B-B49B-4A27-B5B4-4CD621C094F7}" type="sibTrans" cxnId="{9432A99F-5A13-4009-B2F6-799D514651C9}">
      <dgm:prSet/>
      <dgm:spPr/>
      <dgm:t>
        <a:bodyPr/>
        <a:lstStyle/>
        <a:p>
          <a:endParaRPr lang="en-US"/>
        </a:p>
      </dgm:t>
    </dgm:pt>
    <dgm:pt modelId="{899ADAAD-47A7-45BF-87FF-28D5A480A734}">
      <dgm:prSet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346172-90BD-4AAF-89C7-23BF77EACAD2}" type="parTrans" cxnId="{D071ACAC-4BEA-46C5-AB71-EA3834476C6E}">
      <dgm:prSet/>
      <dgm:spPr/>
      <dgm:t>
        <a:bodyPr/>
        <a:lstStyle/>
        <a:p>
          <a:endParaRPr lang="en-US"/>
        </a:p>
      </dgm:t>
    </dgm:pt>
    <dgm:pt modelId="{D822A49D-18F5-4C12-AB89-76AFB3F63B20}" type="sibTrans" cxnId="{D071ACAC-4BEA-46C5-AB71-EA3834476C6E}">
      <dgm:prSet/>
      <dgm:spPr/>
      <dgm:t>
        <a:bodyPr/>
        <a:lstStyle/>
        <a:p>
          <a:endParaRPr lang="en-US"/>
        </a:p>
      </dgm:t>
    </dgm:pt>
    <dgm:pt modelId="{1574E88E-760A-45BA-87DA-AD11BA927A19}" type="pres">
      <dgm:prSet presAssocID="{10323B80-1B01-4449-BDF9-EC6CC967F6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A14A47-B545-42AA-A13E-A27DB4EA2C27}" type="pres">
      <dgm:prSet presAssocID="{D3AB4953-1612-4298-B7D9-F6A70F2F2071}" presName="centerShape" presStyleLbl="node0" presStyleIdx="0" presStyleCnt="1" custLinFactNeighborX="2134" custLinFactNeighborY="4684"/>
      <dgm:spPr/>
      <dgm:t>
        <a:bodyPr/>
        <a:lstStyle/>
        <a:p>
          <a:endParaRPr lang="en-US"/>
        </a:p>
      </dgm:t>
    </dgm:pt>
    <dgm:pt modelId="{D8859229-33F4-4D23-B320-28F13CD10B03}" type="pres">
      <dgm:prSet presAssocID="{25F2D9A7-CF49-46B4-A2D2-50DC6E1F49C2}" presName="parTrans" presStyleLbl="sibTrans2D1" presStyleIdx="0" presStyleCnt="5" custLinFactNeighborX="-17188" custLinFactNeighborY="1216"/>
      <dgm:spPr/>
      <dgm:t>
        <a:bodyPr/>
        <a:lstStyle/>
        <a:p>
          <a:endParaRPr lang="en-US"/>
        </a:p>
      </dgm:t>
    </dgm:pt>
    <dgm:pt modelId="{28A6BF91-A5CE-45CB-AA3F-9A36735F9081}" type="pres">
      <dgm:prSet presAssocID="{25F2D9A7-CF49-46B4-A2D2-50DC6E1F49C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DF8F932-F4E8-4765-9E25-C75019A5A2C5}" type="pres">
      <dgm:prSet presAssocID="{D89DE6E9-2B5F-40DC-BAD2-CB2185A349B0}" presName="node" presStyleLbl="node1" presStyleIdx="0" presStyleCnt="5" custScaleX="143485" custRadScaleRad="77166" custRadScaleInc="1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BC51C-13D3-4AC6-8D43-0C9BAB89B139}" type="pres">
      <dgm:prSet presAssocID="{ED2F12FD-1BFA-48C5-BDEF-4356CCD7D3B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63CB993-53A9-4A18-9A10-F589370D78E9}" type="pres">
      <dgm:prSet presAssocID="{ED2F12FD-1BFA-48C5-BDEF-4356CCD7D3B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ED6F0CF-9D5C-412D-B4B2-B8290E7200CF}" type="pres">
      <dgm:prSet presAssocID="{F621CB23-5EA4-4D8D-B43E-AA7066370E13}" presName="node" presStyleLbl="node1" presStyleIdx="1" presStyleCnt="5" custRadScaleRad="89308" custRadScaleInc="27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FB71D-AE38-4163-9C3C-7500970396CD}" type="pres">
      <dgm:prSet presAssocID="{6C043773-B22F-4694-BF93-7D399F30770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488A702-1F14-4116-B611-5C5ADE4CB4D1}" type="pres">
      <dgm:prSet presAssocID="{6C043773-B22F-4694-BF93-7D399F30770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3D582DB-6BE2-4066-AFAD-BAFBD6E5FF1A}" type="pres">
      <dgm:prSet presAssocID="{8BBEE351-11C8-4772-A46B-046C032997E9}" presName="node" presStyleLbl="node1" presStyleIdx="2" presStyleCnt="5" custRadScaleRad="98395" custRadScaleInc="-11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5A6E8-C12C-48B5-ABA8-C3CF75ACAA7B}" type="pres">
      <dgm:prSet presAssocID="{9B83891C-8C0E-4EC2-83A5-AE21B96A304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DE05B83-B4B6-48C2-8461-C8BAED0E77A1}" type="pres">
      <dgm:prSet presAssocID="{9B83891C-8C0E-4EC2-83A5-AE21B96A30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7DE9743-D83D-4C43-83B4-2CBE3EAD1EC0}" type="pres">
      <dgm:prSet presAssocID="{6AAB50E1-212E-424D-A867-2E5628E969C2}" presName="node" presStyleLbl="node1" presStyleIdx="3" presStyleCnt="5" custRadScaleRad="92618" custRadScaleInc="1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A0C91-AFF2-4D7C-813C-9DBAC4F7BE14}" type="pres">
      <dgm:prSet presAssocID="{C9346172-90BD-4AAF-89C7-23BF77EACAD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53DEB04-AAEB-468E-B4BA-193B9E6330B3}" type="pres">
      <dgm:prSet presAssocID="{C9346172-90BD-4AAF-89C7-23BF77EACAD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7F4195B-1D90-4D18-977B-66BDEFB6938A}" type="pres">
      <dgm:prSet presAssocID="{899ADAAD-47A7-45BF-87FF-28D5A480A734}" presName="node" presStyleLbl="node1" presStyleIdx="4" presStyleCnt="5" custRadScaleRad="80331" custRadScaleInc="-2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2BD9F5-51B0-4E33-ADFD-EC8AA630461A}" srcId="{D3AB4953-1612-4298-B7D9-F6A70F2F2071}" destId="{F621CB23-5EA4-4D8D-B43E-AA7066370E13}" srcOrd="1" destOrd="0" parTransId="{ED2F12FD-1BFA-48C5-BDEF-4356CCD7D3B0}" sibTransId="{CEBA4296-759A-44D5-B11A-5DD38A22EAEE}"/>
    <dgm:cxn modelId="{4398DC6F-A8C5-41B7-AC36-4225F7AC5D2E}" srcId="{10323B80-1B01-4449-BDF9-EC6CC967F6FA}" destId="{D3AB4953-1612-4298-B7D9-F6A70F2F2071}" srcOrd="0" destOrd="0" parTransId="{BFDD1AE6-E65A-44F5-A9BB-1EC6E7AAF3F8}" sibTransId="{C0AF3675-439D-41BD-B2BC-C33FE1B35104}"/>
    <dgm:cxn modelId="{EF612B16-B2E9-4322-977A-3D1DE429EBE5}" type="presOf" srcId="{6AAB50E1-212E-424D-A867-2E5628E969C2}" destId="{67DE9743-D83D-4C43-83B4-2CBE3EAD1EC0}" srcOrd="0" destOrd="0" presId="urn:microsoft.com/office/officeart/2005/8/layout/radial5"/>
    <dgm:cxn modelId="{BF846A8F-C1FC-4B17-B5F7-A20F91A55BA8}" type="presOf" srcId="{ED2F12FD-1BFA-48C5-BDEF-4356CCD7D3B0}" destId="{D4EBC51C-13D3-4AC6-8D43-0C9BAB89B139}" srcOrd="0" destOrd="0" presId="urn:microsoft.com/office/officeart/2005/8/layout/radial5"/>
    <dgm:cxn modelId="{D33C70AD-96B6-4CBE-8BA6-D84E84E6220F}" type="presOf" srcId="{D89DE6E9-2B5F-40DC-BAD2-CB2185A349B0}" destId="{5DF8F932-F4E8-4765-9E25-C75019A5A2C5}" srcOrd="0" destOrd="0" presId="urn:microsoft.com/office/officeart/2005/8/layout/radial5"/>
    <dgm:cxn modelId="{8990D9E7-2EEA-4817-B03A-F7690D7FED77}" type="presOf" srcId="{8BBEE351-11C8-4772-A46B-046C032997E9}" destId="{53D582DB-6BE2-4066-AFAD-BAFBD6E5FF1A}" srcOrd="0" destOrd="0" presId="urn:microsoft.com/office/officeart/2005/8/layout/radial5"/>
    <dgm:cxn modelId="{53DAF1F0-8732-4AA5-86E5-2FD7FC2F0BA1}" type="presOf" srcId="{F621CB23-5EA4-4D8D-B43E-AA7066370E13}" destId="{9ED6F0CF-9D5C-412D-B4B2-B8290E7200CF}" srcOrd="0" destOrd="0" presId="urn:microsoft.com/office/officeart/2005/8/layout/radial5"/>
    <dgm:cxn modelId="{690FC13A-C2CE-4E11-BF04-0828793FE5DD}" srcId="{D3AB4953-1612-4298-B7D9-F6A70F2F2071}" destId="{D89DE6E9-2B5F-40DC-BAD2-CB2185A349B0}" srcOrd="0" destOrd="0" parTransId="{25F2D9A7-CF49-46B4-A2D2-50DC6E1F49C2}" sibTransId="{2229D9BD-C4FA-4BFB-AEC8-8A7FEAEFA5AF}"/>
    <dgm:cxn modelId="{295C5461-B44A-49C3-AF9D-1E8AE823E2D7}" type="presOf" srcId="{C9346172-90BD-4AAF-89C7-23BF77EACAD2}" destId="{753DEB04-AAEB-468E-B4BA-193B9E6330B3}" srcOrd="1" destOrd="0" presId="urn:microsoft.com/office/officeart/2005/8/layout/radial5"/>
    <dgm:cxn modelId="{38E64E54-A8E8-46CA-BE2B-FEEAB97394D7}" type="presOf" srcId="{9B83891C-8C0E-4EC2-83A5-AE21B96A304A}" destId="{3E15A6E8-C12C-48B5-ABA8-C3CF75ACAA7B}" srcOrd="0" destOrd="0" presId="urn:microsoft.com/office/officeart/2005/8/layout/radial5"/>
    <dgm:cxn modelId="{8CC65684-49A1-49FE-94BC-2F0E86C4B314}" type="presOf" srcId="{9B83891C-8C0E-4EC2-83A5-AE21B96A304A}" destId="{EDE05B83-B4B6-48C2-8461-C8BAED0E77A1}" srcOrd="1" destOrd="0" presId="urn:microsoft.com/office/officeart/2005/8/layout/radial5"/>
    <dgm:cxn modelId="{4EC99158-1214-432A-A6C2-DF2D2C399064}" type="presOf" srcId="{6C043773-B22F-4694-BF93-7D399F307707}" destId="{302FB71D-AE38-4163-9C3C-7500970396CD}" srcOrd="0" destOrd="0" presId="urn:microsoft.com/office/officeart/2005/8/layout/radial5"/>
    <dgm:cxn modelId="{9C0B49D3-4EA9-41F5-A0DC-A64D35FF2769}" type="presOf" srcId="{6C043773-B22F-4694-BF93-7D399F307707}" destId="{C488A702-1F14-4116-B611-5C5ADE4CB4D1}" srcOrd="1" destOrd="0" presId="urn:microsoft.com/office/officeart/2005/8/layout/radial5"/>
    <dgm:cxn modelId="{B7321D8F-5759-4321-AF47-9107D607002F}" type="presOf" srcId="{ED2F12FD-1BFA-48C5-BDEF-4356CCD7D3B0}" destId="{F63CB993-53A9-4A18-9A10-F589370D78E9}" srcOrd="1" destOrd="0" presId="urn:microsoft.com/office/officeart/2005/8/layout/radial5"/>
    <dgm:cxn modelId="{D4C16B03-4328-4692-92A9-B24F6C9BF757}" type="presOf" srcId="{25F2D9A7-CF49-46B4-A2D2-50DC6E1F49C2}" destId="{28A6BF91-A5CE-45CB-AA3F-9A36735F9081}" srcOrd="1" destOrd="0" presId="urn:microsoft.com/office/officeart/2005/8/layout/radial5"/>
    <dgm:cxn modelId="{50FB3570-9608-4BEF-B198-0B6BB2AC048D}" type="presOf" srcId="{D3AB4953-1612-4298-B7D9-F6A70F2F2071}" destId="{F9A14A47-B545-42AA-A13E-A27DB4EA2C27}" srcOrd="0" destOrd="0" presId="urn:microsoft.com/office/officeart/2005/8/layout/radial5"/>
    <dgm:cxn modelId="{4A4B7B87-236E-4B25-8FDD-42FB45CE1957}" type="presOf" srcId="{10323B80-1B01-4449-BDF9-EC6CC967F6FA}" destId="{1574E88E-760A-45BA-87DA-AD11BA927A19}" srcOrd="0" destOrd="0" presId="urn:microsoft.com/office/officeart/2005/8/layout/radial5"/>
    <dgm:cxn modelId="{0620C074-9781-43D3-9EB4-DB875DF603EB}" type="presOf" srcId="{C9346172-90BD-4AAF-89C7-23BF77EACAD2}" destId="{E51A0C91-AFF2-4D7C-813C-9DBAC4F7BE14}" srcOrd="0" destOrd="0" presId="urn:microsoft.com/office/officeart/2005/8/layout/radial5"/>
    <dgm:cxn modelId="{D318AF24-2F71-4BEF-A8C7-41E670B6D3F2}" type="presOf" srcId="{899ADAAD-47A7-45BF-87FF-28D5A480A734}" destId="{07F4195B-1D90-4D18-977B-66BDEFB6938A}" srcOrd="0" destOrd="0" presId="urn:microsoft.com/office/officeart/2005/8/layout/radial5"/>
    <dgm:cxn modelId="{D071ACAC-4BEA-46C5-AB71-EA3834476C6E}" srcId="{D3AB4953-1612-4298-B7D9-F6A70F2F2071}" destId="{899ADAAD-47A7-45BF-87FF-28D5A480A734}" srcOrd="4" destOrd="0" parTransId="{C9346172-90BD-4AAF-89C7-23BF77EACAD2}" sibTransId="{D822A49D-18F5-4C12-AB89-76AFB3F63B20}"/>
    <dgm:cxn modelId="{FF56FA80-55FE-4CE8-8788-638F8C200DB2}" srcId="{D3AB4953-1612-4298-B7D9-F6A70F2F2071}" destId="{8BBEE351-11C8-4772-A46B-046C032997E9}" srcOrd="2" destOrd="0" parTransId="{6C043773-B22F-4694-BF93-7D399F307707}" sibTransId="{2729CF9A-341A-4AF7-9622-6BC26ED4495E}"/>
    <dgm:cxn modelId="{6175EEB3-4D35-4E2F-93C7-7461C1903B1E}" type="presOf" srcId="{25F2D9A7-CF49-46B4-A2D2-50DC6E1F49C2}" destId="{D8859229-33F4-4D23-B320-28F13CD10B03}" srcOrd="0" destOrd="0" presId="urn:microsoft.com/office/officeart/2005/8/layout/radial5"/>
    <dgm:cxn modelId="{9432A99F-5A13-4009-B2F6-799D514651C9}" srcId="{D3AB4953-1612-4298-B7D9-F6A70F2F2071}" destId="{6AAB50E1-212E-424D-A867-2E5628E969C2}" srcOrd="3" destOrd="0" parTransId="{9B83891C-8C0E-4EC2-83A5-AE21B96A304A}" sibTransId="{DA088B7B-B49B-4A27-B5B4-4CD621C094F7}"/>
    <dgm:cxn modelId="{0A188550-3990-4C5E-B4CF-BF8BEB116F80}" type="presParOf" srcId="{1574E88E-760A-45BA-87DA-AD11BA927A19}" destId="{F9A14A47-B545-42AA-A13E-A27DB4EA2C27}" srcOrd="0" destOrd="0" presId="urn:microsoft.com/office/officeart/2005/8/layout/radial5"/>
    <dgm:cxn modelId="{C3A6B130-B5B0-4672-9C05-696A88E3494E}" type="presParOf" srcId="{1574E88E-760A-45BA-87DA-AD11BA927A19}" destId="{D8859229-33F4-4D23-B320-28F13CD10B03}" srcOrd="1" destOrd="0" presId="urn:microsoft.com/office/officeart/2005/8/layout/radial5"/>
    <dgm:cxn modelId="{D971E805-E7A0-49FE-A717-32083960057E}" type="presParOf" srcId="{D8859229-33F4-4D23-B320-28F13CD10B03}" destId="{28A6BF91-A5CE-45CB-AA3F-9A36735F9081}" srcOrd="0" destOrd="0" presId="urn:microsoft.com/office/officeart/2005/8/layout/radial5"/>
    <dgm:cxn modelId="{7FC09E7C-B04A-4C3D-9B6A-56B5284349BD}" type="presParOf" srcId="{1574E88E-760A-45BA-87DA-AD11BA927A19}" destId="{5DF8F932-F4E8-4765-9E25-C75019A5A2C5}" srcOrd="2" destOrd="0" presId="urn:microsoft.com/office/officeart/2005/8/layout/radial5"/>
    <dgm:cxn modelId="{9F532AE1-133F-46F6-8BF4-4281AD789785}" type="presParOf" srcId="{1574E88E-760A-45BA-87DA-AD11BA927A19}" destId="{D4EBC51C-13D3-4AC6-8D43-0C9BAB89B139}" srcOrd="3" destOrd="0" presId="urn:microsoft.com/office/officeart/2005/8/layout/radial5"/>
    <dgm:cxn modelId="{9B127E2D-83A1-43CD-8203-394554595550}" type="presParOf" srcId="{D4EBC51C-13D3-4AC6-8D43-0C9BAB89B139}" destId="{F63CB993-53A9-4A18-9A10-F589370D78E9}" srcOrd="0" destOrd="0" presId="urn:microsoft.com/office/officeart/2005/8/layout/radial5"/>
    <dgm:cxn modelId="{9B746207-1058-4E7A-9DAA-F09432FCF9FE}" type="presParOf" srcId="{1574E88E-760A-45BA-87DA-AD11BA927A19}" destId="{9ED6F0CF-9D5C-412D-B4B2-B8290E7200CF}" srcOrd="4" destOrd="0" presId="urn:microsoft.com/office/officeart/2005/8/layout/radial5"/>
    <dgm:cxn modelId="{54B29E89-575E-467B-8E65-F1E6DF8C7BFF}" type="presParOf" srcId="{1574E88E-760A-45BA-87DA-AD11BA927A19}" destId="{302FB71D-AE38-4163-9C3C-7500970396CD}" srcOrd="5" destOrd="0" presId="urn:microsoft.com/office/officeart/2005/8/layout/radial5"/>
    <dgm:cxn modelId="{D634E1F0-03A9-434C-8F9A-5D12E72E9401}" type="presParOf" srcId="{302FB71D-AE38-4163-9C3C-7500970396CD}" destId="{C488A702-1F14-4116-B611-5C5ADE4CB4D1}" srcOrd="0" destOrd="0" presId="urn:microsoft.com/office/officeart/2005/8/layout/radial5"/>
    <dgm:cxn modelId="{5A4780E6-7CBE-4B44-97C1-CCBCA37EB155}" type="presParOf" srcId="{1574E88E-760A-45BA-87DA-AD11BA927A19}" destId="{53D582DB-6BE2-4066-AFAD-BAFBD6E5FF1A}" srcOrd="6" destOrd="0" presId="urn:microsoft.com/office/officeart/2005/8/layout/radial5"/>
    <dgm:cxn modelId="{D858AF76-0DF0-4A04-892C-1E3C946B2347}" type="presParOf" srcId="{1574E88E-760A-45BA-87DA-AD11BA927A19}" destId="{3E15A6E8-C12C-48B5-ABA8-C3CF75ACAA7B}" srcOrd="7" destOrd="0" presId="urn:microsoft.com/office/officeart/2005/8/layout/radial5"/>
    <dgm:cxn modelId="{145E31B1-292C-44F2-8A52-DDF7A352E71B}" type="presParOf" srcId="{3E15A6E8-C12C-48B5-ABA8-C3CF75ACAA7B}" destId="{EDE05B83-B4B6-48C2-8461-C8BAED0E77A1}" srcOrd="0" destOrd="0" presId="urn:microsoft.com/office/officeart/2005/8/layout/radial5"/>
    <dgm:cxn modelId="{714897D4-2062-41BF-9D84-82F4EB72BF39}" type="presParOf" srcId="{1574E88E-760A-45BA-87DA-AD11BA927A19}" destId="{67DE9743-D83D-4C43-83B4-2CBE3EAD1EC0}" srcOrd="8" destOrd="0" presId="urn:microsoft.com/office/officeart/2005/8/layout/radial5"/>
    <dgm:cxn modelId="{FB5413B5-234C-4578-AA42-37BFC6D1AD2A}" type="presParOf" srcId="{1574E88E-760A-45BA-87DA-AD11BA927A19}" destId="{E51A0C91-AFF2-4D7C-813C-9DBAC4F7BE14}" srcOrd="9" destOrd="0" presId="urn:microsoft.com/office/officeart/2005/8/layout/radial5"/>
    <dgm:cxn modelId="{633E96EE-8D79-48D0-87CF-97D19DC075D3}" type="presParOf" srcId="{E51A0C91-AFF2-4D7C-813C-9DBAC4F7BE14}" destId="{753DEB04-AAEB-468E-B4BA-193B9E6330B3}" srcOrd="0" destOrd="0" presId="urn:microsoft.com/office/officeart/2005/8/layout/radial5"/>
    <dgm:cxn modelId="{BB42B31B-D4FA-4CA8-B060-4B93CE0F689E}" type="presParOf" srcId="{1574E88E-760A-45BA-87DA-AD11BA927A19}" destId="{07F4195B-1D90-4D18-977B-66BDEFB6938A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B9BDC-29B7-4BDB-A101-E9BF2DF2460F}">
      <dsp:nvSpPr>
        <dsp:cNvPr id="0" name=""/>
        <dsp:cNvSpPr/>
      </dsp:nvSpPr>
      <dsp:spPr>
        <a:xfrm>
          <a:off x="2337101" y="2360203"/>
          <a:ext cx="1703284" cy="1703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3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পতাকা</a:t>
          </a:r>
          <a:endParaRPr lang="en-US" sz="3900" kern="1200" dirty="0"/>
        </a:p>
      </dsp:txBody>
      <dsp:txXfrm>
        <a:off x="2586541" y="2609643"/>
        <a:ext cx="1204404" cy="1204404"/>
      </dsp:txXfrm>
    </dsp:sp>
    <dsp:sp modelId="{D83868E0-2EDD-422F-B82A-493A66177FBA}">
      <dsp:nvSpPr>
        <dsp:cNvPr id="0" name=""/>
        <dsp:cNvSpPr/>
      </dsp:nvSpPr>
      <dsp:spPr>
        <a:xfrm rot="16200000">
          <a:off x="3012792" y="1741195"/>
          <a:ext cx="351902" cy="593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065578" y="1912774"/>
        <a:ext cx="246331" cy="356379"/>
      </dsp:txXfrm>
    </dsp:sp>
    <dsp:sp modelId="{7586B761-D3F1-4CA5-9A09-E8EFDCF65EDA}">
      <dsp:nvSpPr>
        <dsp:cNvPr id="0" name=""/>
        <dsp:cNvSpPr/>
      </dsp:nvSpPr>
      <dsp:spPr>
        <a:xfrm>
          <a:off x="2091024" y="383711"/>
          <a:ext cx="2195437" cy="1312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সার্বভৌমত্বের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endParaRPr lang="en-US" sz="2800" kern="1200" dirty="0"/>
        </a:p>
      </dsp:txBody>
      <dsp:txXfrm>
        <a:off x="2412538" y="575926"/>
        <a:ext cx="1552409" cy="928094"/>
      </dsp:txXfrm>
    </dsp:sp>
    <dsp:sp modelId="{B632A70C-5F63-4F25-AA9F-0DF47846E876}">
      <dsp:nvSpPr>
        <dsp:cNvPr id="0" name=""/>
        <dsp:cNvSpPr/>
      </dsp:nvSpPr>
      <dsp:spPr>
        <a:xfrm rot="1800000">
          <a:off x="4037803" y="3515127"/>
          <a:ext cx="381260" cy="593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045465" y="3605326"/>
        <a:ext cx="266882" cy="356379"/>
      </dsp:txXfrm>
    </dsp:sp>
    <dsp:sp modelId="{65911206-E620-4B84-8127-67742FE8C65E}">
      <dsp:nvSpPr>
        <dsp:cNvPr id="0" name=""/>
        <dsp:cNvSpPr/>
      </dsp:nvSpPr>
      <dsp:spPr>
        <a:xfrm>
          <a:off x="4432246" y="3560606"/>
          <a:ext cx="1746958" cy="1746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দেশের</a:t>
          </a: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/>
        </a:p>
      </dsp:txBody>
      <dsp:txXfrm>
        <a:off x="4688082" y="3816442"/>
        <a:ext cx="1235286" cy="1235286"/>
      </dsp:txXfrm>
    </dsp:sp>
    <dsp:sp modelId="{4516AE11-820E-4D73-952C-0D30BA948224}">
      <dsp:nvSpPr>
        <dsp:cNvPr id="0" name=""/>
        <dsp:cNvSpPr/>
      </dsp:nvSpPr>
      <dsp:spPr>
        <a:xfrm rot="9000000">
          <a:off x="1958422" y="3515127"/>
          <a:ext cx="381260" cy="593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065138" y="3605326"/>
        <a:ext cx="266882" cy="356379"/>
      </dsp:txXfrm>
    </dsp:sp>
    <dsp:sp modelId="{1AA30787-6D05-406B-821C-B07DC9FC297C}">
      <dsp:nvSpPr>
        <dsp:cNvPr id="0" name=""/>
        <dsp:cNvSpPr/>
      </dsp:nvSpPr>
      <dsp:spPr>
        <a:xfrm>
          <a:off x="198282" y="3560606"/>
          <a:ext cx="1746958" cy="1746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জাতির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300" kern="1200" dirty="0"/>
        </a:p>
      </dsp:txBody>
      <dsp:txXfrm>
        <a:off x="454118" y="3816442"/>
        <a:ext cx="1235286" cy="1235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14A47-B545-42AA-A13E-A27DB4EA2C27}">
      <dsp:nvSpPr>
        <dsp:cNvPr id="0" name=""/>
        <dsp:cNvSpPr/>
      </dsp:nvSpPr>
      <dsp:spPr>
        <a:xfrm>
          <a:off x="2000633" y="2341635"/>
          <a:ext cx="1434210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পতাকা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210668" y="2551670"/>
        <a:ext cx="1014140" cy="1014140"/>
      </dsp:txXfrm>
    </dsp:sp>
    <dsp:sp modelId="{D8859229-33F4-4D23-B320-28F13CD10B03}">
      <dsp:nvSpPr>
        <dsp:cNvPr id="0" name=""/>
        <dsp:cNvSpPr/>
      </dsp:nvSpPr>
      <dsp:spPr>
        <a:xfrm rot="16286867">
          <a:off x="2632682" y="1958493"/>
          <a:ext cx="159034" cy="4876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655934" y="2079866"/>
        <a:ext cx="111324" cy="292579"/>
      </dsp:txXfrm>
    </dsp:sp>
    <dsp:sp modelId="{5DF8F932-F4E8-4765-9E25-C75019A5A2C5}">
      <dsp:nvSpPr>
        <dsp:cNvPr id="0" name=""/>
        <dsp:cNvSpPr/>
      </dsp:nvSpPr>
      <dsp:spPr>
        <a:xfrm>
          <a:off x="1732621" y="607796"/>
          <a:ext cx="2057876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আয়তাকার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3990" y="817831"/>
        <a:ext cx="1455138" cy="1014140"/>
      </dsp:txXfrm>
    </dsp:sp>
    <dsp:sp modelId="{D4EBC51C-13D3-4AC6-8D43-0C9BAB89B139}">
      <dsp:nvSpPr>
        <dsp:cNvPr id="0" name=""/>
        <dsp:cNvSpPr/>
      </dsp:nvSpPr>
      <dsp:spPr>
        <a:xfrm rot="20724126">
          <a:off x="3475784" y="2595851"/>
          <a:ext cx="166228" cy="4876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476589" y="2699661"/>
        <a:ext cx="116360" cy="292579"/>
      </dsp:txXfrm>
    </dsp:sp>
    <dsp:sp modelId="{9ED6F0CF-9D5C-412D-B4B2-B8290E7200CF}">
      <dsp:nvSpPr>
        <dsp:cNvPr id="0" name=""/>
        <dsp:cNvSpPr/>
      </dsp:nvSpPr>
      <dsp:spPr>
        <a:xfrm>
          <a:off x="3692059" y="1901118"/>
          <a:ext cx="1434210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সবুজের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2094" y="2111153"/>
        <a:ext cx="1014140" cy="1014140"/>
      </dsp:txXfrm>
    </dsp:sp>
    <dsp:sp modelId="{302FB71D-AE38-4163-9C3C-7500970396CD}">
      <dsp:nvSpPr>
        <dsp:cNvPr id="0" name=""/>
        <dsp:cNvSpPr/>
      </dsp:nvSpPr>
      <dsp:spPr>
        <a:xfrm rot="2891637">
          <a:off x="3215882" y="3474167"/>
          <a:ext cx="182825" cy="4876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225025" y="3551251"/>
        <a:ext cx="127978" cy="292579"/>
      </dsp:txXfrm>
    </dsp:sp>
    <dsp:sp modelId="{53D582DB-6BE2-4066-AFAD-BAFBD6E5FF1A}">
      <dsp:nvSpPr>
        <dsp:cNvPr id="0" name=""/>
        <dsp:cNvSpPr/>
      </dsp:nvSpPr>
      <dsp:spPr>
        <a:xfrm>
          <a:off x="3186644" y="3667834"/>
          <a:ext cx="1434210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মাপ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১০:৬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6679" y="3877869"/>
        <a:ext cx="1014140" cy="1014140"/>
      </dsp:txXfrm>
    </dsp:sp>
    <dsp:sp modelId="{3E15A6E8-C12C-48B5-ABA8-C3CF75ACAA7B}">
      <dsp:nvSpPr>
        <dsp:cNvPr id="0" name=""/>
        <dsp:cNvSpPr/>
      </dsp:nvSpPr>
      <dsp:spPr>
        <a:xfrm rot="7943448">
          <a:off x="2035163" y="3465035"/>
          <a:ext cx="178267" cy="4876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079931" y="3542812"/>
        <a:ext cx="124787" cy="292579"/>
      </dsp:txXfrm>
    </dsp:sp>
    <dsp:sp modelId="{67DE9743-D83D-4C43-83B4-2CBE3EAD1EC0}">
      <dsp:nvSpPr>
        <dsp:cNvPr id="0" name=""/>
        <dsp:cNvSpPr/>
      </dsp:nvSpPr>
      <dsp:spPr>
        <a:xfrm>
          <a:off x="806948" y="3649309"/>
          <a:ext cx="1434210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ব্যাসার্ধ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 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6983" y="3859344"/>
        <a:ext cx="1014140" cy="1014140"/>
      </dsp:txXfrm>
    </dsp:sp>
    <dsp:sp modelId="{E51A0C91-AFF2-4D7C-813C-9DBAC4F7BE14}">
      <dsp:nvSpPr>
        <dsp:cNvPr id="0" name=""/>
        <dsp:cNvSpPr/>
      </dsp:nvSpPr>
      <dsp:spPr>
        <a:xfrm rot="11671667">
          <a:off x="1801284" y="2598220"/>
          <a:ext cx="160392" cy="4876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1848633" y="2701781"/>
        <a:ext cx="112274" cy="292579"/>
      </dsp:txXfrm>
    </dsp:sp>
    <dsp:sp modelId="{07F4195B-1D90-4D18-977B-66BDEFB6938A}">
      <dsp:nvSpPr>
        <dsp:cNvPr id="0" name=""/>
        <dsp:cNvSpPr/>
      </dsp:nvSpPr>
      <dsp:spPr>
        <a:xfrm>
          <a:off x="319328" y="1905950"/>
          <a:ext cx="1434210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363" y="2115985"/>
        <a:ext cx="1014140" cy="101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56D41-D9A9-424B-A99C-86AF145BAAC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86D38-2FA9-4C08-932A-7C1207F61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5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সার্বভৌমত্বের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পতাকাকে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উদীয়মান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তাকারএর দৈর্ঘ্য ও প্রস্থের অনুপাত ১০:৬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পতাকার দৈর্ঘ্য ১০ ফুটহলে প্রস্থ হবে ৬ ফুট, লাল বৃত্তের ব্যাসার্ধ</a:t>
            </a:r>
            <a:r>
              <a:rPr lang="en-US" sz="1200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হবে ২ ফুট,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 সাড়ে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৪ ফুট ওপরে প্রস্থের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1200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আনুপাতিক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রেখার ছেদ বিন্দু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হবে লাল বৃত্তের কেন্দ্রবিন্দু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উদীয়মান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তাকারএর দৈর্ঘ্য ও প্রস্থের অনুপাত ১০:৬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 দৈর্ঘ্য ১০ ফুটহলে প্রস্থ হবে ৬ ফুট, লাল বৃত্তের ব্যাসার্ধ</a:t>
            </a:r>
            <a:r>
              <a:rPr lang="en-US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 ২ ফুট,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 সাড়ে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ফুট ওপরে প্রস্থের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আনুপাতিক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ছেদ বিন্দু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 লাল বৃত্তের কেন্দ্রবিন্দু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ছায়াতলে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আত্মস্বার্থ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স্ররবস্ব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প্রেরণাও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16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1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5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4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2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42A35-1432-42F5-A8C3-5101A2E29B5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AD86-1303-4DAD-9ED3-F5654E89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383" y="309957"/>
            <a:ext cx="11530941" cy="624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Half Frame 4"/>
          <p:cNvSpPr/>
          <p:nvPr/>
        </p:nvSpPr>
        <p:spPr>
          <a:xfrm flipH="1">
            <a:off x="6097977" y="11875"/>
            <a:ext cx="6096002" cy="3440875"/>
          </a:xfrm>
          <a:prstGeom prst="halfFrame">
            <a:avLst>
              <a:gd name="adj1" fmla="val 8901"/>
              <a:gd name="adj2" fmla="val 905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flipV="1">
            <a:off x="23750" y="3428998"/>
            <a:ext cx="6096000" cy="3417125"/>
          </a:xfrm>
          <a:prstGeom prst="halfFrame">
            <a:avLst>
              <a:gd name="adj1" fmla="val 8918"/>
              <a:gd name="adj2" fmla="val 97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0" y="1626339"/>
            <a:ext cx="9951521" cy="4562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9653" y="426025"/>
            <a:ext cx="890019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0290" y="3397748"/>
            <a:ext cx="1057005" cy="6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41" y="1653839"/>
            <a:ext cx="6309117" cy="3464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80" y="1617513"/>
            <a:ext cx="6309117" cy="3537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79" y="1595977"/>
            <a:ext cx="6337643" cy="35186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17" y="1634810"/>
            <a:ext cx="6323380" cy="3483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2" name="TextBox 21"/>
          <p:cNvSpPr txBox="1"/>
          <p:nvPr/>
        </p:nvSpPr>
        <p:spPr>
          <a:xfrm>
            <a:off x="3672687" y="5241859"/>
            <a:ext cx="447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4640" y="5262023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015806" y="5243199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5420" y="5242533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" b="7907"/>
          <a:stretch/>
        </p:blipFill>
        <p:spPr>
          <a:xfrm>
            <a:off x="3321585" y="367113"/>
            <a:ext cx="4574989" cy="6190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flipH="1">
            <a:off x="4504051" y="2128008"/>
            <a:ext cx="1877364" cy="2999197"/>
            <a:chOff x="3238500" y="870513"/>
            <a:chExt cx="5218293" cy="5761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870513"/>
              <a:ext cx="5218293" cy="3171825"/>
            </a:xfrm>
            <a:prstGeom prst="rect">
              <a:avLst/>
            </a:prstGeom>
          </p:spPr>
        </p:pic>
        <p:sp>
          <p:nvSpPr>
            <p:cNvPr id="13" name="Can 12"/>
            <p:cNvSpPr/>
            <p:nvPr/>
          </p:nvSpPr>
          <p:spPr>
            <a:xfrm>
              <a:off x="3438371" y="987559"/>
              <a:ext cx="218364" cy="5644145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71562" y="5810830"/>
            <a:ext cx="390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8655" y="355134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504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06" y="1152194"/>
            <a:ext cx="5720989" cy="30052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3" name="TextBox 12"/>
          <p:cNvSpPr txBox="1"/>
          <p:nvPr/>
        </p:nvSpPr>
        <p:spPr>
          <a:xfrm>
            <a:off x="4362294" y="444835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বিশেষত্বঃ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975" y="4464032"/>
            <a:ext cx="11800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388" y="5205301"/>
            <a:ext cx="107276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নবজাগরণের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ইঙ্গিতও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1" y="1404663"/>
            <a:ext cx="3976637" cy="25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7" y="1326295"/>
            <a:ext cx="7540977" cy="4220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6" y="1326293"/>
            <a:ext cx="7540977" cy="42054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8" name="TextBox 17"/>
          <p:cNvSpPr txBox="1"/>
          <p:nvPr/>
        </p:nvSpPr>
        <p:spPr>
          <a:xfrm>
            <a:off x="3799807" y="5626854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2847" y="5609823"/>
            <a:ext cx="326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/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5172" y="5663930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7147" y="5646899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5" y="1388357"/>
            <a:ext cx="7540977" cy="40915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4" y="1355270"/>
            <a:ext cx="7540978" cy="4186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9" name="TextBox 18"/>
          <p:cNvSpPr txBox="1"/>
          <p:nvPr/>
        </p:nvSpPr>
        <p:spPr>
          <a:xfrm>
            <a:off x="4472243" y="491258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702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" grpId="0"/>
      <p:bldP spid="3" grpId="1"/>
      <p:bldP spid="7" grpId="0"/>
      <p:bldP spid="7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96256" y="711941"/>
            <a:ext cx="7711369" cy="4352081"/>
            <a:chOff x="2201926" y="740780"/>
            <a:chExt cx="7711369" cy="43520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926" y="825300"/>
              <a:ext cx="7711369" cy="426756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grpSp>
          <p:nvGrpSpPr>
            <p:cNvPr id="10" name="Group 9"/>
            <p:cNvGrpSpPr/>
            <p:nvPr/>
          </p:nvGrpSpPr>
          <p:grpSpPr>
            <a:xfrm>
              <a:off x="4327213" y="740780"/>
              <a:ext cx="1144325" cy="4352081"/>
              <a:chOff x="2935019" y="669481"/>
              <a:chExt cx="5218293" cy="583114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5019" y="669481"/>
                <a:ext cx="5218293" cy="3171826"/>
              </a:xfrm>
              <a:prstGeom prst="rect">
                <a:avLst/>
              </a:prstGeom>
            </p:spPr>
          </p:pic>
          <p:sp>
            <p:nvSpPr>
              <p:cNvPr id="12" name="Can 11"/>
              <p:cNvSpPr/>
              <p:nvPr/>
            </p:nvSpPr>
            <p:spPr>
              <a:xfrm>
                <a:off x="3125799" y="856477"/>
                <a:ext cx="218364" cy="5644144"/>
              </a:xfrm>
              <a:prstGeom prst="ca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993647" y="5565915"/>
            <a:ext cx="10283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গর্ববোধ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3330" y="5056181"/>
            <a:ext cx="4844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7237" y="5093100"/>
            <a:ext cx="503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5885" y="307144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07545" y="833103"/>
            <a:ext cx="7711369" cy="4241647"/>
            <a:chOff x="2207545" y="833103"/>
            <a:chExt cx="7711369" cy="42416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545" y="833103"/>
              <a:ext cx="7711369" cy="42416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40203" y="3079239"/>
              <a:ext cx="279400" cy="41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4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7907" y="395783"/>
            <a:ext cx="2060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79" y="1059604"/>
            <a:ext cx="4304802" cy="22351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3528190" y="4196216"/>
            <a:ext cx="483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9982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2021" y="235375"/>
            <a:ext cx="219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6548" y="4359085"/>
            <a:ext cx="6922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17" y="1169397"/>
            <a:ext cx="4162566" cy="24537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4116928" y="4327218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0430" y="5143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83210" y="4359085"/>
            <a:ext cx="513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77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90" y="1774142"/>
            <a:ext cx="4290646" cy="2138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818" y="608623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9618" y="4508389"/>
            <a:ext cx="8781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60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9" y="1589650"/>
            <a:ext cx="10832123" cy="46986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1833" flipH="1" flipV="1">
            <a:off x="2081418" y="1847344"/>
            <a:ext cx="4986660" cy="3304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7901" y="389321"/>
            <a:ext cx="5226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9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5077" y="464022"/>
            <a:ext cx="1810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8" y="1128387"/>
            <a:ext cx="2286000" cy="241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3" name="TextBox 12"/>
          <p:cNvSpPr txBox="1"/>
          <p:nvPr/>
        </p:nvSpPr>
        <p:spPr>
          <a:xfrm>
            <a:off x="1045029" y="3776129"/>
            <a:ext cx="32035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মোবাইল-০১৭১৫৬৩৭৬৩৮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E-mail:soriful03@gmail.com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5685" y="3573509"/>
            <a:ext cx="283443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পাঠ-প্রবন্ধ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তারিখ-০২/১২/২০১৯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 t="17490" r="41968" b="32255"/>
          <a:stretch/>
        </p:blipFill>
        <p:spPr>
          <a:xfrm>
            <a:off x="8724974" y="1114740"/>
            <a:ext cx="1795852" cy="2413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096000" y="1233463"/>
            <a:ext cx="0" cy="4676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828513" y="2000885"/>
            <a:ext cx="5228" cy="3237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58259" y="1954049"/>
            <a:ext cx="0" cy="32866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145632"/>
              </p:ext>
            </p:extLst>
          </p:nvPr>
        </p:nvGraphicFramePr>
        <p:xfrm>
          <a:off x="5638800" y="320104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20104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4731" y="891125"/>
            <a:ext cx="7459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5210" y="3957896"/>
            <a:ext cx="366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3019" y="3916688"/>
            <a:ext cx="5145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601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7605" y="47500"/>
            <a:ext cx="12192000" cy="6858000"/>
          </a:xfrm>
          <a:prstGeom prst="bevel">
            <a:avLst/>
          </a:prstGeom>
          <a:solidFill>
            <a:srgbClr val="00B050"/>
          </a:solidFill>
          <a:ln>
            <a:solidFill>
              <a:srgbClr val="FF3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3C22C"/>
                </a:solidFill>
              </a:ln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0649" y="848799"/>
            <a:ext cx="10485912" cy="5153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00920" y="3821317"/>
            <a:ext cx="6597748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1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232" y="2421719"/>
            <a:ext cx="6211957" cy="206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5005797" y="951398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39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8719" y="5560592"/>
            <a:ext cx="237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71742" y="802273"/>
            <a:ext cx="5715000" cy="5761191"/>
            <a:chOff x="3238500" y="870513"/>
            <a:chExt cx="5715000" cy="57611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870513"/>
              <a:ext cx="5715000" cy="3171825"/>
            </a:xfrm>
            <a:prstGeom prst="rect">
              <a:avLst/>
            </a:prstGeom>
          </p:spPr>
        </p:pic>
        <p:sp>
          <p:nvSpPr>
            <p:cNvPr id="14" name="Can 13"/>
            <p:cNvSpPr/>
            <p:nvPr/>
          </p:nvSpPr>
          <p:spPr>
            <a:xfrm>
              <a:off x="3438371" y="987559"/>
              <a:ext cx="218364" cy="5644145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02329" y="376909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663598944"/>
              </p:ext>
            </p:extLst>
          </p:nvPr>
        </p:nvGraphicFramePr>
        <p:xfrm>
          <a:off x="5420170" y="777088"/>
          <a:ext cx="63774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14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22B9BDC-29B7-4BDB-A101-E9BF2DF24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">
                                            <p:graphicEl>
                                              <a:dgm id="{A22B9BDC-29B7-4BDB-A101-E9BF2DF24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>
                                            <p:graphicEl>
                                              <a:dgm id="{A22B9BDC-29B7-4BDB-A101-E9BF2DF24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8">
                                            <p:graphicEl>
                                              <a:dgm id="{A22B9BDC-29B7-4BDB-A101-E9BF2DF24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83868E0-2EDD-422F-B82A-493A66177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>
                                            <p:graphicEl>
                                              <a:dgm id="{D83868E0-2EDD-422F-B82A-493A66177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>
                                            <p:graphicEl>
                                              <a:dgm id="{D83868E0-2EDD-422F-B82A-493A66177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">
                                            <p:graphicEl>
                                              <a:dgm id="{D83868E0-2EDD-422F-B82A-493A66177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586B761-D3F1-4CA5-9A09-E8EFDCF65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>
                                            <p:graphicEl>
                                              <a:dgm id="{7586B761-D3F1-4CA5-9A09-E8EFDCF65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>
                                            <p:graphicEl>
                                              <a:dgm id="{7586B761-D3F1-4CA5-9A09-E8EFDCF65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8">
                                            <p:graphicEl>
                                              <a:dgm id="{7586B761-D3F1-4CA5-9A09-E8EFDCF65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632A70C-5F63-4F25-AA9F-0DF47846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">
                                            <p:graphicEl>
                                              <a:dgm id="{B632A70C-5F63-4F25-AA9F-0DF47846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>
                                            <p:graphicEl>
                                              <a:dgm id="{B632A70C-5F63-4F25-AA9F-0DF47846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>
                                            <p:graphicEl>
                                              <a:dgm id="{B632A70C-5F63-4F25-AA9F-0DF47846E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5911206-E620-4B84-8127-67742FE8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>
                                            <p:graphicEl>
                                              <a:dgm id="{65911206-E620-4B84-8127-67742FE8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>
                                            <p:graphicEl>
                                              <a:dgm id="{65911206-E620-4B84-8127-67742FE8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8">
                                            <p:graphicEl>
                                              <a:dgm id="{65911206-E620-4B84-8127-67742FE8C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516AE11-820E-4D73-952C-0D30BA948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">
                                            <p:graphicEl>
                                              <a:dgm id="{4516AE11-820E-4D73-952C-0D30BA948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">
                                            <p:graphicEl>
                                              <a:dgm id="{4516AE11-820E-4D73-952C-0D30BA948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8">
                                            <p:graphicEl>
                                              <a:dgm id="{4516AE11-820E-4D73-952C-0D30BA948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AA30787-6D05-406B-821C-B07DC9FC2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8">
                                            <p:graphicEl>
                                              <a:dgm id="{1AA30787-6D05-406B-821C-B07DC9FC2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">
                                            <p:graphicEl>
                                              <a:dgm id="{1AA30787-6D05-406B-821C-B07DC9FC2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8">
                                            <p:graphicEl>
                                              <a:dgm id="{1AA30787-6D05-406B-821C-B07DC9FC2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0678" y="321833"/>
            <a:ext cx="241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068085"/>
            <a:ext cx="4417255" cy="22768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TextBox 9"/>
          <p:cNvSpPr txBox="1"/>
          <p:nvPr/>
        </p:nvSpPr>
        <p:spPr>
          <a:xfrm>
            <a:off x="4242362" y="4201884"/>
            <a:ext cx="361349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247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28705" r="47354" b="14367"/>
          <a:stretch/>
        </p:blipFill>
        <p:spPr>
          <a:xfrm>
            <a:off x="901371" y="2440459"/>
            <a:ext cx="4503761" cy="3220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1141" y="5603928"/>
            <a:ext cx="567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রুপকার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9637" y="10905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5086954" y="4689925"/>
            <a:ext cx="1309845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as-IN" sz="2400" dirty="0"/>
              <a:t>বাংলাদেশেরে পতাকা আয়তাকার</a:t>
            </a:r>
          </a:p>
          <a:p>
            <a:r>
              <a:rPr lang="as-IN" sz="2400" dirty="0"/>
              <a:t>এর দৈর্ঘ্য ও প্রস্থের অনুপাত ১০:৬ এবং মাঝের লাল বর্ণের বৃত্তটির ব্যাসার্ধ দৈর্ঘ্যের পাঁচ ভাগের এক ভাগ,</a:t>
            </a:r>
            <a:endParaRPr lang="en-US" sz="2400" dirty="0"/>
          </a:p>
          <a:p>
            <a:r>
              <a:rPr lang="as-IN" sz="2400" dirty="0"/>
              <a:t>পতাকার দৈর্ঘ্যের কুড়ি ভাগের বাম দিকের নয় ভাগের শেষ বিন্দুর ওপর অঙ্কিত লম্ব এবং প্রস্থের দিকে </a:t>
            </a:r>
            <a:endParaRPr lang="en-US" sz="2400" dirty="0"/>
          </a:p>
          <a:p>
            <a:r>
              <a:rPr lang="as-IN" sz="2400" dirty="0"/>
              <a:t>মাঝখান বরাবর অঙ্কিত সরল রেখার ছেদ বিন্দু হলো বৃত্তের কেন্দ্র।পতাকার দৈর্ঘ্য ১০ ফুট হলে প্রস্থ হবে </a:t>
            </a:r>
            <a:endParaRPr lang="en-US" sz="2400" dirty="0"/>
          </a:p>
          <a:p>
            <a:r>
              <a:rPr lang="as-IN" sz="2400" dirty="0"/>
              <a:t>৬ ফুট, লাল বৃত্তের ব্যাসার্ধ হবে ২ ফুট, পতাকার দৈর্ঘ্যের সাড়ে ৪ ফুট ওপরে প্রস্থের মাঝ বরাবর অঙ্কিত</a:t>
            </a:r>
            <a:endParaRPr lang="en-US" sz="2400" dirty="0"/>
          </a:p>
          <a:p>
            <a:r>
              <a:rPr lang="as-IN" sz="2400" dirty="0"/>
              <a:t> আনুপাতিক রেখার ছেদ বিন্দু হবে লাল বৃত্তের কেন্দ্রবিন্দু।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3186790"/>
              </p:ext>
            </p:extLst>
          </p:nvPr>
        </p:nvGraphicFramePr>
        <p:xfrm>
          <a:off x="6580102" y="1055334"/>
          <a:ext cx="5263911" cy="535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02329" y="376909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0269" y="2355473"/>
            <a:ext cx="5646284" cy="3050078"/>
            <a:chOff x="610269" y="2837611"/>
            <a:chExt cx="5646284" cy="3050078"/>
          </a:xfrm>
        </p:grpSpPr>
        <p:sp>
          <p:nvSpPr>
            <p:cNvPr id="18" name="Rectangle 17"/>
            <p:cNvSpPr/>
            <p:nvPr/>
          </p:nvSpPr>
          <p:spPr>
            <a:xfrm>
              <a:off x="610269" y="2837611"/>
              <a:ext cx="5646284" cy="3050078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011680" y="3220871"/>
              <a:ext cx="2490649" cy="236528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0611" y="2355472"/>
            <a:ext cx="5646284" cy="3050078"/>
            <a:chOff x="610269" y="2837611"/>
            <a:chExt cx="5646284" cy="3050078"/>
          </a:xfrm>
          <a:solidFill>
            <a:srgbClr val="00B050"/>
          </a:solidFill>
        </p:grpSpPr>
        <p:sp>
          <p:nvSpPr>
            <p:cNvPr id="22" name="Rectangle 21"/>
            <p:cNvSpPr/>
            <p:nvPr/>
          </p:nvSpPr>
          <p:spPr>
            <a:xfrm>
              <a:off x="610269" y="2837611"/>
              <a:ext cx="5646284" cy="3050078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11680" y="3220871"/>
              <a:ext cx="2490649" cy="236528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593644" y="2181075"/>
            <a:ext cx="5751734" cy="1325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43720" y="2355472"/>
            <a:ext cx="28983" cy="31079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57004" y="1620248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35241" y="373445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331877" y="3104396"/>
            <a:ext cx="899335" cy="838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33411" y="310116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387204" y="4689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994472" y="4357417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r="9910"/>
          <a:stretch/>
        </p:blipFill>
        <p:spPr>
          <a:xfrm>
            <a:off x="6881956" y="2955295"/>
            <a:ext cx="1477840" cy="1428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2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7" grpId="2" uiExpand="1">
        <p:bldSub>
          <a:bldDgm bld="one"/>
        </p:bldSub>
      </p:bldGraphic>
      <p:bldP spid="50" grpId="0"/>
      <p:bldP spid="51" grpId="0"/>
      <p:bldP spid="70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370" y="372771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0"/>
          <a:stretch/>
        </p:blipFill>
        <p:spPr>
          <a:xfrm>
            <a:off x="3802229" y="1080657"/>
            <a:ext cx="4511341" cy="2289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0" name="TextBox 9"/>
          <p:cNvSpPr txBox="1"/>
          <p:nvPr/>
        </p:nvSpPr>
        <p:spPr>
          <a:xfrm>
            <a:off x="3955401" y="3692759"/>
            <a:ext cx="4204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897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622</Words>
  <Application>Microsoft Office PowerPoint</Application>
  <PresentationFormat>Widescreen</PresentationFormat>
  <Paragraphs>108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209</cp:revision>
  <dcterms:created xsi:type="dcterms:W3CDTF">2019-11-29T16:02:05Z</dcterms:created>
  <dcterms:modified xsi:type="dcterms:W3CDTF">2019-12-03T18:41:48Z</dcterms:modified>
</cp:coreProperties>
</file>