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71" r:id="rId2"/>
    <p:sldId id="258" r:id="rId3"/>
    <p:sldId id="277" r:id="rId4"/>
    <p:sldId id="260" r:id="rId5"/>
    <p:sldId id="273" r:id="rId6"/>
    <p:sldId id="261" r:id="rId7"/>
    <p:sldId id="278" r:id="rId8"/>
    <p:sldId id="272" r:id="rId9"/>
    <p:sldId id="262" r:id="rId10"/>
    <p:sldId id="275" r:id="rId11"/>
    <p:sldId id="264" r:id="rId12"/>
    <p:sldId id="265" r:id="rId13"/>
    <p:sldId id="266" r:id="rId14"/>
    <p:sldId id="276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410CC19-C8BF-4564-917B-8FC778192AFC}">
          <p14:sldIdLst>
            <p14:sldId id="271"/>
            <p14:sldId id="258"/>
          </p14:sldIdLst>
        </p14:section>
        <p14:section name="Untitled Section" id="{A0864796-7C22-4B5D-9E32-7B7CD7ED173A}">
          <p14:sldIdLst/>
        </p14:section>
        <p14:section name="Untitled Section" id="{488EF55B-8E1C-4F38-9C2A-7169DE55D97B}">
          <p14:sldIdLst>
            <p14:sldId id="277"/>
            <p14:sldId id="260"/>
            <p14:sldId id="273"/>
            <p14:sldId id="261"/>
            <p14:sldId id="278"/>
            <p14:sldId id="272"/>
            <p14:sldId id="262"/>
            <p14:sldId id="275"/>
            <p14:sldId id="264"/>
            <p14:sldId id="265"/>
            <p14:sldId id="266"/>
            <p14:sldId id="276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038" autoAdjust="0"/>
  </p:normalViewPr>
  <p:slideViewPr>
    <p:cSldViewPr>
      <p:cViewPr varScale="1">
        <p:scale>
          <a:sx n="64" d="100"/>
          <a:sy n="64" d="100"/>
        </p:scale>
        <p:origin x="84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7E8066-D5D8-46D6-BA3E-9CEBC9319017}" type="doc">
      <dgm:prSet loTypeId="urn:microsoft.com/office/officeart/2005/8/layout/venn3" loCatId="relationship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F07D3E7A-5EA1-47BC-82E9-C361296726A3}" type="pres">
      <dgm:prSet presAssocID="{357E8066-D5D8-46D6-BA3E-9CEBC931901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2700F30E-554E-40A0-BEDD-FBF46B791447}" type="presOf" srcId="{357E8066-D5D8-46D6-BA3E-9CEBC9319017}" destId="{F07D3E7A-5EA1-47BC-82E9-C361296726A3}" srcOrd="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5381F7-D017-4DB3-AAD5-3386F94EC890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1AE6A5-1F47-4D51-A4AB-09E287E1FB3E}">
      <dgm:prSet phldrT="[Text]"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Mother Teresa</a:t>
          </a:r>
        </a:p>
      </dgm:t>
    </dgm:pt>
    <dgm:pt modelId="{C29C9E2A-7A8B-4D7D-B662-1C0124E2EDD5}" type="parTrans" cxnId="{7A4563C9-8E59-458E-BCE1-57007F0DE39E}">
      <dgm:prSet/>
      <dgm:spPr/>
      <dgm:t>
        <a:bodyPr/>
        <a:lstStyle/>
        <a:p>
          <a:endParaRPr lang="en-US"/>
        </a:p>
      </dgm:t>
    </dgm:pt>
    <dgm:pt modelId="{C3122D15-51F0-479F-8ECA-04E047DA4F03}" type="sibTrans" cxnId="{7A4563C9-8E59-458E-BCE1-57007F0DE39E}">
      <dgm:prSet/>
      <dgm:spPr/>
      <dgm:t>
        <a:bodyPr/>
        <a:lstStyle/>
        <a:p>
          <a:endParaRPr lang="en-US"/>
        </a:p>
      </dgm:t>
    </dgm:pt>
    <dgm:pt modelId="{6FDBEA83-2BC4-4AE2-937E-1F853FCE9353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/>
            <a:t>Born</a:t>
          </a:r>
        </a:p>
      </dgm:t>
    </dgm:pt>
    <dgm:pt modelId="{FDAB356A-21D8-45F7-8B27-8E2BB3D010D9}" type="parTrans" cxnId="{8B5D97BA-4D30-4462-A2B6-C68EEBD6682A}">
      <dgm:prSet/>
      <dgm:spPr/>
      <dgm:t>
        <a:bodyPr/>
        <a:lstStyle/>
        <a:p>
          <a:endParaRPr lang="en-US"/>
        </a:p>
      </dgm:t>
    </dgm:pt>
    <dgm:pt modelId="{B1F71B9C-B484-4AFF-A8FF-A483D973A1B4}" type="sibTrans" cxnId="{8B5D97BA-4D30-4462-A2B6-C68EEBD6682A}">
      <dgm:prSet/>
      <dgm:spPr/>
      <dgm:t>
        <a:bodyPr/>
        <a:lstStyle/>
        <a:p>
          <a:endParaRPr lang="en-US"/>
        </a:p>
      </dgm:t>
    </dgm:pt>
    <dgm:pt modelId="{BFCB5F67-43EF-45F1-811B-765CA19D8BAD}">
      <dgm:prSet phldrT="[Tex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/>
            <a:t>Early life</a:t>
          </a:r>
        </a:p>
      </dgm:t>
    </dgm:pt>
    <dgm:pt modelId="{DF2496BE-C2B1-472F-AF5F-52626AF6BA76}" type="parTrans" cxnId="{1938F882-478A-4CEF-98EB-4E9E631B732C}">
      <dgm:prSet/>
      <dgm:spPr/>
      <dgm:t>
        <a:bodyPr/>
        <a:lstStyle/>
        <a:p>
          <a:endParaRPr lang="en-US"/>
        </a:p>
      </dgm:t>
    </dgm:pt>
    <dgm:pt modelId="{267FE9C4-EF8A-4B6E-A8FC-B584CDFD69E5}" type="sibTrans" cxnId="{1938F882-478A-4CEF-98EB-4E9E631B732C}">
      <dgm:prSet/>
      <dgm:spPr/>
      <dgm:t>
        <a:bodyPr/>
        <a:lstStyle/>
        <a:p>
          <a:endParaRPr lang="en-US"/>
        </a:p>
      </dgm:t>
    </dgm:pt>
    <dgm:pt modelId="{5C35900C-1823-414D-BC7E-BCD46947BABA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dirty="0"/>
            <a:t>Contribution</a:t>
          </a:r>
        </a:p>
      </dgm:t>
    </dgm:pt>
    <dgm:pt modelId="{D5C482DB-DFB1-4DCC-9B43-91741DD87E26}" type="parTrans" cxnId="{7B0E4062-18A6-4F4B-9464-35411E584188}">
      <dgm:prSet/>
      <dgm:spPr/>
      <dgm:t>
        <a:bodyPr/>
        <a:lstStyle/>
        <a:p>
          <a:endParaRPr lang="en-US"/>
        </a:p>
      </dgm:t>
    </dgm:pt>
    <dgm:pt modelId="{9952FB6B-7B1A-4054-81CB-7026FE0879F8}" type="sibTrans" cxnId="{7B0E4062-18A6-4F4B-9464-35411E584188}">
      <dgm:prSet/>
      <dgm:spPr/>
      <dgm:t>
        <a:bodyPr/>
        <a:lstStyle/>
        <a:p>
          <a:endParaRPr lang="en-US"/>
        </a:p>
      </dgm:t>
    </dgm:pt>
    <dgm:pt modelId="{455FA5D8-3B8F-4500-BC47-D3461266914B}">
      <dgm:prSet phldrT="[Tex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dirty="0"/>
            <a:t>Award</a:t>
          </a:r>
          <a:endParaRPr lang="en-US" sz="1000" dirty="0"/>
        </a:p>
      </dgm:t>
    </dgm:pt>
    <dgm:pt modelId="{EA4CF31A-03FE-4BE9-90DF-08073B5AAF7A}" type="parTrans" cxnId="{E2B2568D-2571-4576-9B82-1447252F5B98}">
      <dgm:prSet/>
      <dgm:spPr/>
      <dgm:t>
        <a:bodyPr/>
        <a:lstStyle/>
        <a:p>
          <a:endParaRPr lang="en-US"/>
        </a:p>
      </dgm:t>
    </dgm:pt>
    <dgm:pt modelId="{9AA644CB-ABE3-4F87-8C1A-F8739463314D}" type="sibTrans" cxnId="{E2B2568D-2571-4576-9B82-1447252F5B98}">
      <dgm:prSet/>
      <dgm:spPr/>
      <dgm:t>
        <a:bodyPr/>
        <a:lstStyle/>
        <a:p>
          <a:endParaRPr lang="en-US"/>
        </a:p>
      </dgm:t>
    </dgm:pt>
    <dgm:pt modelId="{12E8A2CB-F95A-4E0E-B977-DE0880E53184}" type="pres">
      <dgm:prSet presAssocID="{025381F7-D017-4DB3-AAD5-3386F94EC89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43D6CB-DC90-403E-91CA-EB94E6B5E2A3}" type="pres">
      <dgm:prSet presAssocID="{341AE6A5-1F47-4D51-A4AB-09E287E1FB3E}" presName="centerShape" presStyleLbl="node0" presStyleIdx="0" presStyleCnt="1" custScaleX="160630" custScaleY="111695" custLinFactNeighborY="2681"/>
      <dgm:spPr/>
      <dgm:t>
        <a:bodyPr/>
        <a:lstStyle/>
        <a:p>
          <a:endParaRPr lang="en-US"/>
        </a:p>
      </dgm:t>
    </dgm:pt>
    <dgm:pt modelId="{0529D3AD-D6BA-41A3-A684-B312E33728DB}" type="pres">
      <dgm:prSet presAssocID="{FDAB356A-21D8-45F7-8B27-8E2BB3D010D9}" presName="Name9" presStyleLbl="parChTrans1D2" presStyleIdx="0" presStyleCnt="4"/>
      <dgm:spPr/>
      <dgm:t>
        <a:bodyPr/>
        <a:lstStyle/>
        <a:p>
          <a:endParaRPr lang="en-US"/>
        </a:p>
      </dgm:t>
    </dgm:pt>
    <dgm:pt modelId="{B76378B5-B856-488C-A056-375BE6223F2E}" type="pres">
      <dgm:prSet presAssocID="{FDAB356A-21D8-45F7-8B27-8E2BB3D010D9}" presName="connTx" presStyleLbl="parChTrans1D2" presStyleIdx="0" presStyleCnt="4"/>
      <dgm:spPr/>
      <dgm:t>
        <a:bodyPr/>
        <a:lstStyle/>
        <a:p>
          <a:endParaRPr lang="en-US"/>
        </a:p>
      </dgm:t>
    </dgm:pt>
    <dgm:pt modelId="{80C84B20-6EB5-4E80-A022-F82E7FB97B69}" type="pres">
      <dgm:prSet presAssocID="{6FDBEA83-2BC4-4AE2-937E-1F853FCE9353}" presName="node" presStyleLbl="node1" presStyleIdx="0" presStyleCnt="4" custScaleX="188554" custRadScaleRad="813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78D64E-208E-4DDF-8610-C032FB252A17}" type="pres">
      <dgm:prSet presAssocID="{DF2496BE-C2B1-472F-AF5F-52626AF6BA76}" presName="Name9" presStyleLbl="parChTrans1D2" presStyleIdx="1" presStyleCnt="4"/>
      <dgm:spPr/>
      <dgm:t>
        <a:bodyPr/>
        <a:lstStyle/>
        <a:p>
          <a:endParaRPr lang="en-US"/>
        </a:p>
      </dgm:t>
    </dgm:pt>
    <dgm:pt modelId="{BFF29109-A13D-4E4D-AF7B-4438373B976D}" type="pres">
      <dgm:prSet presAssocID="{DF2496BE-C2B1-472F-AF5F-52626AF6BA76}" presName="connTx" presStyleLbl="parChTrans1D2" presStyleIdx="1" presStyleCnt="4"/>
      <dgm:spPr/>
      <dgm:t>
        <a:bodyPr/>
        <a:lstStyle/>
        <a:p>
          <a:endParaRPr lang="en-US"/>
        </a:p>
      </dgm:t>
    </dgm:pt>
    <dgm:pt modelId="{9CD53A94-753B-455B-81A7-9CEBEF5D5D18}" type="pres">
      <dgm:prSet presAssocID="{BFCB5F67-43EF-45F1-811B-765CA19D8BAD}" presName="node" presStyleLbl="node1" presStyleIdx="1" presStyleCnt="4" custScaleX="1001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3E8F27-9150-466A-A4B5-7A039C2F8C11}" type="pres">
      <dgm:prSet presAssocID="{D5C482DB-DFB1-4DCC-9B43-91741DD87E26}" presName="Name9" presStyleLbl="parChTrans1D2" presStyleIdx="2" presStyleCnt="4"/>
      <dgm:spPr/>
      <dgm:t>
        <a:bodyPr/>
        <a:lstStyle/>
        <a:p>
          <a:endParaRPr lang="en-US"/>
        </a:p>
      </dgm:t>
    </dgm:pt>
    <dgm:pt modelId="{6B433829-BF92-410C-A33D-238BF35BCB9A}" type="pres">
      <dgm:prSet presAssocID="{D5C482DB-DFB1-4DCC-9B43-91741DD87E26}" presName="connTx" presStyleLbl="parChTrans1D2" presStyleIdx="2" presStyleCnt="4"/>
      <dgm:spPr/>
      <dgm:t>
        <a:bodyPr/>
        <a:lstStyle/>
        <a:p>
          <a:endParaRPr lang="en-US"/>
        </a:p>
      </dgm:t>
    </dgm:pt>
    <dgm:pt modelId="{3280A36A-8551-453C-814D-A79632F55DE1}" type="pres">
      <dgm:prSet presAssocID="{5C35900C-1823-414D-BC7E-BCD46947BABA}" presName="node" presStyleLbl="node1" presStyleIdx="2" presStyleCnt="4" custScaleX="2443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E1592B-5C39-42A5-9908-9A4A72B72261}" type="pres">
      <dgm:prSet presAssocID="{EA4CF31A-03FE-4BE9-90DF-08073B5AAF7A}" presName="Name9" presStyleLbl="parChTrans1D2" presStyleIdx="3" presStyleCnt="4"/>
      <dgm:spPr/>
      <dgm:t>
        <a:bodyPr/>
        <a:lstStyle/>
        <a:p>
          <a:endParaRPr lang="en-US"/>
        </a:p>
      </dgm:t>
    </dgm:pt>
    <dgm:pt modelId="{7F3EA6A8-31B4-40BC-A415-761F74AC101E}" type="pres">
      <dgm:prSet presAssocID="{EA4CF31A-03FE-4BE9-90DF-08073B5AAF7A}" presName="connTx" presStyleLbl="parChTrans1D2" presStyleIdx="3" presStyleCnt="4"/>
      <dgm:spPr/>
      <dgm:t>
        <a:bodyPr/>
        <a:lstStyle/>
        <a:p>
          <a:endParaRPr lang="en-US"/>
        </a:p>
      </dgm:t>
    </dgm:pt>
    <dgm:pt modelId="{0469C882-F297-4599-95EF-861F1EE9646B}" type="pres">
      <dgm:prSet presAssocID="{455FA5D8-3B8F-4500-BC47-D3461266914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38F882-478A-4CEF-98EB-4E9E631B732C}" srcId="{341AE6A5-1F47-4D51-A4AB-09E287E1FB3E}" destId="{BFCB5F67-43EF-45F1-811B-765CA19D8BAD}" srcOrd="1" destOrd="0" parTransId="{DF2496BE-C2B1-472F-AF5F-52626AF6BA76}" sibTransId="{267FE9C4-EF8A-4B6E-A8FC-B584CDFD69E5}"/>
    <dgm:cxn modelId="{C5A6943F-8E68-4470-B8D3-BEE5D83013EE}" type="presOf" srcId="{D5C482DB-DFB1-4DCC-9B43-91741DD87E26}" destId="{6B433829-BF92-410C-A33D-238BF35BCB9A}" srcOrd="1" destOrd="0" presId="urn:microsoft.com/office/officeart/2005/8/layout/radial1"/>
    <dgm:cxn modelId="{8B5D97BA-4D30-4462-A2B6-C68EEBD6682A}" srcId="{341AE6A5-1F47-4D51-A4AB-09E287E1FB3E}" destId="{6FDBEA83-2BC4-4AE2-937E-1F853FCE9353}" srcOrd="0" destOrd="0" parTransId="{FDAB356A-21D8-45F7-8B27-8E2BB3D010D9}" sibTransId="{B1F71B9C-B484-4AFF-A8FF-A483D973A1B4}"/>
    <dgm:cxn modelId="{5A986CA4-949E-4B21-955F-A6452CEC5D27}" type="presOf" srcId="{341AE6A5-1F47-4D51-A4AB-09E287E1FB3E}" destId="{3043D6CB-DC90-403E-91CA-EB94E6B5E2A3}" srcOrd="0" destOrd="0" presId="urn:microsoft.com/office/officeart/2005/8/layout/radial1"/>
    <dgm:cxn modelId="{17504E84-4EAB-4E95-85A5-5E21B7AA7335}" type="presOf" srcId="{BFCB5F67-43EF-45F1-811B-765CA19D8BAD}" destId="{9CD53A94-753B-455B-81A7-9CEBEF5D5D18}" srcOrd="0" destOrd="0" presId="urn:microsoft.com/office/officeart/2005/8/layout/radial1"/>
    <dgm:cxn modelId="{87BB905D-C121-4DD2-B799-5E994DD02F16}" type="presOf" srcId="{FDAB356A-21D8-45F7-8B27-8E2BB3D010D9}" destId="{B76378B5-B856-488C-A056-375BE6223F2E}" srcOrd="1" destOrd="0" presId="urn:microsoft.com/office/officeart/2005/8/layout/radial1"/>
    <dgm:cxn modelId="{FF050959-AC27-416E-BEC1-CB8F640D5C74}" type="presOf" srcId="{EA4CF31A-03FE-4BE9-90DF-08073B5AAF7A}" destId="{7F3EA6A8-31B4-40BC-A415-761F74AC101E}" srcOrd="1" destOrd="0" presId="urn:microsoft.com/office/officeart/2005/8/layout/radial1"/>
    <dgm:cxn modelId="{7A4563C9-8E59-458E-BCE1-57007F0DE39E}" srcId="{025381F7-D017-4DB3-AAD5-3386F94EC890}" destId="{341AE6A5-1F47-4D51-A4AB-09E287E1FB3E}" srcOrd="0" destOrd="0" parTransId="{C29C9E2A-7A8B-4D7D-B662-1C0124E2EDD5}" sibTransId="{C3122D15-51F0-479F-8ECA-04E047DA4F03}"/>
    <dgm:cxn modelId="{D99A1903-F2AB-4DEC-B853-191ABB325F44}" type="presOf" srcId="{D5C482DB-DFB1-4DCC-9B43-91741DD87E26}" destId="{4A3E8F27-9150-466A-A4B5-7A039C2F8C11}" srcOrd="0" destOrd="0" presId="urn:microsoft.com/office/officeart/2005/8/layout/radial1"/>
    <dgm:cxn modelId="{052433CC-1B14-4BB8-8E52-AD80D9FC63B4}" type="presOf" srcId="{5C35900C-1823-414D-BC7E-BCD46947BABA}" destId="{3280A36A-8551-453C-814D-A79632F55DE1}" srcOrd="0" destOrd="0" presId="urn:microsoft.com/office/officeart/2005/8/layout/radial1"/>
    <dgm:cxn modelId="{E2B2568D-2571-4576-9B82-1447252F5B98}" srcId="{341AE6A5-1F47-4D51-A4AB-09E287E1FB3E}" destId="{455FA5D8-3B8F-4500-BC47-D3461266914B}" srcOrd="3" destOrd="0" parTransId="{EA4CF31A-03FE-4BE9-90DF-08073B5AAF7A}" sibTransId="{9AA644CB-ABE3-4F87-8C1A-F8739463314D}"/>
    <dgm:cxn modelId="{B0FA04D2-1162-4B4D-B51E-E2633D4A4DEB}" type="presOf" srcId="{DF2496BE-C2B1-472F-AF5F-52626AF6BA76}" destId="{BFF29109-A13D-4E4D-AF7B-4438373B976D}" srcOrd="1" destOrd="0" presId="urn:microsoft.com/office/officeart/2005/8/layout/radial1"/>
    <dgm:cxn modelId="{7B0E4062-18A6-4F4B-9464-35411E584188}" srcId="{341AE6A5-1F47-4D51-A4AB-09E287E1FB3E}" destId="{5C35900C-1823-414D-BC7E-BCD46947BABA}" srcOrd="2" destOrd="0" parTransId="{D5C482DB-DFB1-4DCC-9B43-91741DD87E26}" sibTransId="{9952FB6B-7B1A-4054-81CB-7026FE0879F8}"/>
    <dgm:cxn modelId="{E7DE7659-D882-46BE-A064-FE403D391636}" type="presOf" srcId="{6FDBEA83-2BC4-4AE2-937E-1F853FCE9353}" destId="{80C84B20-6EB5-4E80-A022-F82E7FB97B69}" srcOrd="0" destOrd="0" presId="urn:microsoft.com/office/officeart/2005/8/layout/radial1"/>
    <dgm:cxn modelId="{1E647158-CFCC-429A-9AE5-6D350D7F11F4}" type="presOf" srcId="{455FA5D8-3B8F-4500-BC47-D3461266914B}" destId="{0469C882-F297-4599-95EF-861F1EE9646B}" srcOrd="0" destOrd="0" presId="urn:microsoft.com/office/officeart/2005/8/layout/radial1"/>
    <dgm:cxn modelId="{36506018-3C1D-48C6-BA01-96E36954F8C2}" type="presOf" srcId="{DF2496BE-C2B1-472F-AF5F-52626AF6BA76}" destId="{4878D64E-208E-4DDF-8610-C032FB252A17}" srcOrd="0" destOrd="0" presId="urn:microsoft.com/office/officeart/2005/8/layout/radial1"/>
    <dgm:cxn modelId="{9CEA5E28-323C-4B94-9BFD-48BA5B3E791A}" type="presOf" srcId="{EA4CF31A-03FE-4BE9-90DF-08073B5AAF7A}" destId="{24E1592B-5C39-42A5-9908-9A4A72B72261}" srcOrd="0" destOrd="0" presId="urn:microsoft.com/office/officeart/2005/8/layout/radial1"/>
    <dgm:cxn modelId="{DADC2B19-846D-413F-912C-5EFD1D71087E}" type="presOf" srcId="{FDAB356A-21D8-45F7-8B27-8E2BB3D010D9}" destId="{0529D3AD-D6BA-41A3-A684-B312E33728DB}" srcOrd="0" destOrd="0" presId="urn:microsoft.com/office/officeart/2005/8/layout/radial1"/>
    <dgm:cxn modelId="{3B465426-BCFC-4EA4-B709-E6F24116E055}" type="presOf" srcId="{025381F7-D017-4DB3-AAD5-3386F94EC890}" destId="{12E8A2CB-F95A-4E0E-B977-DE0880E53184}" srcOrd="0" destOrd="0" presId="urn:microsoft.com/office/officeart/2005/8/layout/radial1"/>
    <dgm:cxn modelId="{02398857-29CF-4F5D-9995-51281015A492}" type="presParOf" srcId="{12E8A2CB-F95A-4E0E-B977-DE0880E53184}" destId="{3043D6CB-DC90-403E-91CA-EB94E6B5E2A3}" srcOrd="0" destOrd="0" presId="urn:microsoft.com/office/officeart/2005/8/layout/radial1"/>
    <dgm:cxn modelId="{344EB192-7F96-4D06-BD2D-D4CC0620A42D}" type="presParOf" srcId="{12E8A2CB-F95A-4E0E-B977-DE0880E53184}" destId="{0529D3AD-D6BA-41A3-A684-B312E33728DB}" srcOrd="1" destOrd="0" presId="urn:microsoft.com/office/officeart/2005/8/layout/radial1"/>
    <dgm:cxn modelId="{49E50665-B631-489B-BEF7-C905E9943601}" type="presParOf" srcId="{0529D3AD-D6BA-41A3-A684-B312E33728DB}" destId="{B76378B5-B856-488C-A056-375BE6223F2E}" srcOrd="0" destOrd="0" presId="urn:microsoft.com/office/officeart/2005/8/layout/radial1"/>
    <dgm:cxn modelId="{E0EC6957-06A7-4CDC-BA65-BEF5B8272D17}" type="presParOf" srcId="{12E8A2CB-F95A-4E0E-B977-DE0880E53184}" destId="{80C84B20-6EB5-4E80-A022-F82E7FB97B69}" srcOrd="2" destOrd="0" presId="urn:microsoft.com/office/officeart/2005/8/layout/radial1"/>
    <dgm:cxn modelId="{A693C4B7-C0AA-4C78-95C5-465D333B9A79}" type="presParOf" srcId="{12E8A2CB-F95A-4E0E-B977-DE0880E53184}" destId="{4878D64E-208E-4DDF-8610-C032FB252A17}" srcOrd="3" destOrd="0" presId="urn:microsoft.com/office/officeart/2005/8/layout/radial1"/>
    <dgm:cxn modelId="{711CCF73-9A26-484E-8C96-143D6D4FBC73}" type="presParOf" srcId="{4878D64E-208E-4DDF-8610-C032FB252A17}" destId="{BFF29109-A13D-4E4D-AF7B-4438373B976D}" srcOrd="0" destOrd="0" presId="urn:microsoft.com/office/officeart/2005/8/layout/radial1"/>
    <dgm:cxn modelId="{FE485EF5-729F-4740-95EF-8391D4E34608}" type="presParOf" srcId="{12E8A2CB-F95A-4E0E-B977-DE0880E53184}" destId="{9CD53A94-753B-455B-81A7-9CEBEF5D5D18}" srcOrd="4" destOrd="0" presId="urn:microsoft.com/office/officeart/2005/8/layout/radial1"/>
    <dgm:cxn modelId="{F672D156-AE3A-4E32-B169-619469722376}" type="presParOf" srcId="{12E8A2CB-F95A-4E0E-B977-DE0880E53184}" destId="{4A3E8F27-9150-466A-A4B5-7A039C2F8C11}" srcOrd="5" destOrd="0" presId="urn:microsoft.com/office/officeart/2005/8/layout/radial1"/>
    <dgm:cxn modelId="{E004ACD5-2B80-45C0-98E5-C2D7D053EDE4}" type="presParOf" srcId="{4A3E8F27-9150-466A-A4B5-7A039C2F8C11}" destId="{6B433829-BF92-410C-A33D-238BF35BCB9A}" srcOrd="0" destOrd="0" presId="urn:microsoft.com/office/officeart/2005/8/layout/radial1"/>
    <dgm:cxn modelId="{8A8EB0EF-421B-4AEA-902E-1E1B8E791801}" type="presParOf" srcId="{12E8A2CB-F95A-4E0E-B977-DE0880E53184}" destId="{3280A36A-8551-453C-814D-A79632F55DE1}" srcOrd="6" destOrd="0" presId="urn:microsoft.com/office/officeart/2005/8/layout/radial1"/>
    <dgm:cxn modelId="{40B1F3B7-0C56-4401-B307-9607B7E34201}" type="presParOf" srcId="{12E8A2CB-F95A-4E0E-B977-DE0880E53184}" destId="{24E1592B-5C39-42A5-9908-9A4A72B72261}" srcOrd="7" destOrd="0" presId="urn:microsoft.com/office/officeart/2005/8/layout/radial1"/>
    <dgm:cxn modelId="{78EA6601-5332-4AF4-878D-660CA6F3EAF6}" type="presParOf" srcId="{24E1592B-5C39-42A5-9908-9A4A72B72261}" destId="{7F3EA6A8-31B4-40BC-A415-761F74AC101E}" srcOrd="0" destOrd="0" presId="urn:microsoft.com/office/officeart/2005/8/layout/radial1"/>
    <dgm:cxn modelId="{4B689503-47F0-4818-A070-16604F868051}" type="presParOf" srcId="{12E8A2CB-F95A-4E0E-B977-DE0880E53184}" destId="{0469C882-F297-4599-95EF-861F1EE9646B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43D6CB-DC90-403E-91CA-EB94E6B5E2A3}">
      <dsp:nvSpPr>
        <dsp:cNvPr id="0" name=""/>
        <dsp:cNvSpPr/>
      </dsp:nvSpPr>
      <dsp:spPr>
        <a:xfrm>
          <a:off x="2056653" y="1447797"/>
          <a:ext cx="1753345" cy="1219198"/>
        </a:xfrm>
        <a:prstGeom prst="ellipse">
          <a:avLst/>
        </a:prstGeom>
        <a:solidFill>
          <a:schemeClr val="dk1"/>
        </a:solidFill>
        <a:ln w="15875" cap="flat" cmpd="sng" algn="ctr">
          <a:solidFill>
            <a:schemeClr val="dk1">
              <a:shade val="50000"/>
              <a:shade val="75000"/>
              <a:satMod val="125000"/>
              <a:lumMod val="75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Mother Teresa</a:t>
          </a:r>
        </a:p>
      </dsp:txBody>
      <dsp:txXfrm>
        <a:off x="2313424" y="1626344"/>
        <a:ext cx="1239803" cy="862104"/>
      </dsp:txXfrm>
    </dsp:sp>
    <dsp:sp modelId="{0529D3AD-D6BA-41A3-A684-B312E33728DB}">
      <dsp:nvSpPr>
        <dsp:cNvPr id="0" name=""/>
        <dsp:cNvSpPr/>
      </dsp:nvSpPr>
      <dsp:spPr>
        <a:xfrm rot="16200000">
          <a:off x="2895226" y="1392955"/>
          <a:ext cx="76198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76198" y="1674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931421" y="1407793"/>
        <a:ext cx="3809" cy="3809"/>
      </dsp:txXfrm>
    </dsp:sp>
    <dsp:sp modelId="{80C84B20-6EB5-4E80-A022-F82E7FB97B69}">
      <dsp:nvSpPr>
        <dsp:cNvPr id="0" name=""/>
        <dsp:cNvSpPr/>
      </dsp:nvSpPr>
      <dsp:spPr>
        <a:xfrm>
          <a:off x="1904252" y="280056"/>
          <a:ext cx="2058147" cy="1091542"/>
        </a:xfrm>
        <a:prstGeom prst="ellipse">
          <a:avLst/>
        </a:prstGeom>
        <a:gradFill rotWithShape="1">
          <a:gsLst>
            <a:gs pos="0">
              <a:schemeClr val="accent6">
                <a:lumMod val="95000"/>
              </a:schemeClr>
            </a:gs>
            <a:gs pos="100000">
              <a:schemeClr val="accent6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6">
              <a:shade val="30000"/>
              <a:satMod val="120000"/>
            </a:schemeClr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Born</a:t>
          </a:r>
        </a:p>
      </dsp:txBody>
      <dsp:txXfrm>
        <a:off x="2205661" y="439909"/>
        <a:ext cx="1455329" cy="771836"/>
      </dsp:txXfrm>
    </dsp:sp>
    <dsp:sp modelId="{4878D64E-208E-4DDF-8610-C032FB252A17}">
      <dsp:nvSpPr>
        <dsp:cNvPr id="0" name=""/>
        <dsp:cNvSpPr/>
      </dsp:nvSpPr>
      <dsp:spPr>
        <a:xfrm rot="21415844">
          <a:off x="3807402" y="1993752"/>
          <a:ext cx="1243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1243" y="1674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07993" y="2010464"/>
        <a:ext cx="62" cy="62"/>
      </dsp:txXfrm>
    </dsp:sp>
    <dsp:sp modelId="{9CD53A94-753B-455B-81A7-9CEBEF5D5D18}">
      <dsp:nvSpPr>
        <dsp:cNvPr id="0" name=""/>
        <dsp:cNvSpPr/>
      </dsp:nvSpPr>
      <dsp:spPr>
        <a:xfrm>
          <a:off x="3807859" y="1435428"/>
          <a:ext cx="1093038" cy="1091542"/>
        </a:xfrm>
        <a:prstGeom prst="ellipse">
          <a:avLst/>
        </a:prstGeom>
        <a:solidFill>
          <a:schemeClr val="accent6"/>
        </a:solidFill>
        <a:ln w="15875" cap="flat" cmpd="sng" algn="ctr">
          <a:solidFill>
            <a:schemeClr val="accent6">
              <a:shade val="50000"/>
              <a:shade val="75000"/>
              <a:satMod val="125000"/>
              <a:lumMod val="75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Early life</a:t>
          </a:r>
        </a:p>
      </dsp:txBody>
      <dsp:txXfrm>
        <a:off x="3967931" y="1595281"/>
        <a:ext cx="772894" cy="771836"/>
      </dsp:txXfrm>
    </dsp:sp>
    <dsp:sp modelId="{4A3E8F27-9150-466A-A4B5-7A039C2F8C11}">
      <dsp:nvSpPr>
        <dsp:cNvPr id="0" name=""/>
        <dsp:cNvSpPr/>
      </dsp:nvSpPr>
      <dsp:spPr>
        <a:xfrm rot="5400000">
          <a:off x="2838583" y="2744995"/>
          <a:ext cx="189484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189484" y="1674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928589" y="2757001"/>
        <a:ext cx="9474" cy="9474"/>
      </dsp:txXfrm>
    </dsp:sp>
    <dsp:sp modelId="{3280A36A-8551-453C-814D-A79632F55DE1}">
      <dsp:nvSpPr>
        <dsp:cNvPr id="0" name=""/>
        <dsp:cNvSpPr/>
      </dsp:nvSpPr>
      <dsp:spPr>
        <a:xfrm>
          <a:off x="1599826" y="2856480"/>
          <a:ext cx="2666998" cy="1091542"/>
        </a:xfrm>
        <a:prstGeom prst="ellipse">
          <a:avLst/>
        </a:prstGeom>
        <a:gradFill rotWithShape="1">
          <a:gsLst>
            <a:gs pos="0">
              <a:schemeClr val="accent6">
                <a:lumMod val="95000"/>
              </a:schemeClr>
            </a:gs>
            <a:gs pos="100000">
              <a:schemeClr val="accent6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6">
              <a:shade val="30000"/>
              <a:satMod val="120000"/>
            </a:schemeClr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Contribution</a:t>
          </a:r>
        </a:p>
      </dsp:txBody>
      <dsp:txXfrm>
        <a:off x="1990399" y="3016333"/>
        <a:ext cx="1885852" cy="771836"/>
      </dsp:txXfrm>
    </dsp:sp>
    <dsp:sp modelId="{24E1592B-5C39-42A5-9908-9A4A72B72261}">
      <dsp:nvSpPr>
        <dsp:cNvPr id="0" name=""/>
        <dsp:cNvSpPr/>
      </dsp:nvSpPr>
      <dsp:spPr>
        <a:xfrm rot="10984156">
          <a:off x="2057260" y="1993732"/>
          <a:ext cx="1989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1989" y="1674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058205" y="2010425"/>
        <a:ext cx="99" cy="99"/>
      </dsp:txXfrm>
    </dsp:sp>
    <dsp:sp modelId="{0469C882-F297-4599-95EF-861F1EE9646B}">
      <dsp:nvSpPr>
        <dsp:cNvPr id="0" name=""/>
        <dsp:cNvSpPr/>
      </dsp:nvSpPr>
      <dsp:spPr>
        <a:xfrm>
          <a:off x="966502" y="1435428"/>
          <a:ext cx="1091542" cy="1091542"/>
        </a:xfrm>
        <a:prstGeom prst="ellipse">
          <a:avLst/>
        </a:prstGeom>
        <a:solidFill>
          <a:schemeClr val="accent6"/>
        </a:solidFill>
        <a:ln w="15875" cap="flat" cmpd="sng" algn="ctr">
          <a:solidFill>
            <a:schemeClr val="accent6">
              <a:shade val="50000"/>
              <a:shade val="75000"/>
              <a:satMod val="125000"/>
              <a:lumMod val="75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Award</a:t>
          </a:r>
          <a:endParaRPr lang="en-US" sz="1000" kern="1200" dirty="0"/>
        </a:p>
      </dsp:txBody>
      <dsp:txXfrm>
        <a:off x="1126355" y="1595281"/>
        <a:ext cx="771836" cy="7718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56BCB-4D43-440E-BBD6-6378D230A0B0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29823-DBBE-43A8-A76C-CBF0EC6D1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30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T will ask </a:t>
            </a:r>
            <a:r>
              <a:rPr lang="en-US" dirty="0" err="1"/>
              <a:t>ss</a:t>
            </a:r>
            <a:r>
              <a:rPr lang="en-US" dirty="0"/>
              <a:t> to talk about the</a:t>
            </a:r>
            <a:r>
              <a:rPr lang="en-US" baseline="0" dirty="0"/>
              <a:t> picture in pair for two minute.</a:t>
            </a:r>
          </a:p>
          <a:p>
            <a:pPr marL="228600" indent="-228600">
              <a:buAutoNum type="arabicPeriod"/>
            </a:pPr>
            <a:r>
              <a:rPr lang="en-US" baseline="0" dirty="0"/>
              <a:t> T will monitor.</a:t>
            </a:r>
          </a:p>
          <a:p>
            <a:pPr marL="228600" indent="-228600">
              <a:buAutoNum type="arabicPeriod"/>
            </a:pPr>
            <a:r>
              <a:rPr lang="en-US" baseline="0" dirty="0"/>
              <a:t> T will elicit their ans.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29823-DBBE-43A8-A76C-CBF0EC6D10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16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800" i="1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29823-DBBE-43A8-A76C-CBF0EC6D10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137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 will present vocabulary following method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29823-DBBE-43A8-A76C-CBF0EC6D10E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710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FBAAB-E449-4CCF-BC58-1FF80596DBA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56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Find out the </a:t>
            </a:r>
            <a:r>
              <a:rPr lang="en-US" dirty="0" err="1"/>
              <a:t>ans</a:t>
            </a:r>
            <a:r>
              <a:rPr lang="en-US" dirty="0"/>
              <a:t> and write down.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429823-DBBE-43A8-A76C-CBF0EC6D10E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80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Find out the </a:t>
            </a:r>
            <a:r>
              <a:rPr lang="en-US" dirty="0" err="1"/>
              <a:t>ans</a:t>
            </a:r>
            <a:r>
              <a:rPr lang="en-US" dirty="0"/>
              <a:t> and write down in </a:t>
            </a:r>
            <a:r>
              <a:rPr lang="en-US" dirty="0" err="1"/>
              <a:t>khata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FBAAB-E449-4CCF-BC58-1FF80596DBA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90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29823-DBBE-43A8-A76C-CBF0EC6D10E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08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1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microsoft.com/office/2007/relationships/hdphoto" Target="../media/hdphoto2.wdp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89940"/>
            <a:ext cx="9144000" cy="69341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20746308">
            <a:off x="-93057" y="1933254"/>
            <a:ext cx="7931785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WELCOME</a:t>
            </a:r>
            <a:endParaRPr lang="en-US" sz="13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5946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863384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Vocabulary Chart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925959"/>
              </p:ext>
            </p:extLst>
          </p:nvPr>
        </p:nvGraphicFramePr>
        <p:xfrm>
          <a:off x="914400" y="2362200"/>
          <a:ext cx="7315200" cy="28770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029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834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40859">
                <a:tc>
                  <a:txBody>
                    <a:bodyPr/>
                    <a:lstStyle/>
                    <a:p>
                      <a:r>
                        <a:rPr lang="en-US" dirty="0"/>
                        <a:t>Main</a:t>
                      </a:r>
                      <a:r>
                        <a:rPr lang="en-US" baseline="0" dirty="0"/>
                        <a:t> word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Meaning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example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7290">
                <a:tc>
                  <a:txBody>
                    <a:bodyPr/>
                    <a:lstStyle/>
                    <a:p>
                      <a:r>
                        <a:rPr kumimoji="0" 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Dying: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Seriously ill</a:t>
                      </a:r>
                      <a:r>
                        <a:rPr kumimoji="0" lang="bn-BD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We should help the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dying people.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085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Divine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spiritual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Kindness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is a divine peace.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60934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Missionaries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charitable mission to a foreign country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She went to the missionaries.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0859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Salutes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honour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Everybody salutes the brave.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781800" y="17489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minutes </a:t>
            </a:r>
          </a:p>
        </p:txBody>
      </p:sp>
    </p:spTree>
    <p:extLst>
      <p:ext uri="{BB962C8B-B14F-4D97-AF65-F5344CB8AC3E}">
        <p14:creationId xmlns:p14="http://schemas.microsoft.com/office/powerpoint/2010/main" val="118090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5744" y="457200"/>
            <a:ext cx="6512511" cy="8382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Individual work: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5181600"/>
            <a:ext cx="7620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chemeClr val="accent6">
                    <a:lumMod val="75000"/>
                  </a:schemeClr>
                </a:solidFill>
              </a:rPr>
              <a:t>Everybody read the passage silently.</a:t>
            </a:r>
            <a:r>
              <a:rPr lang="en-US" sz="3400" dirty="0">
                <a:solidFill>
                  <a:srgbClr val="FF0000"/>
                </a:solidFill>
              </a:rPr>
              <a:t> </a:t>
            </a:r>
          </a:p>
          <a:p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499" y="1597702"/>
            <a:ext cx="3028950" cy="31528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5161" y="1524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8 </a:t>
            </a:r>
            <a:r>
              <a:rPr lang="en-US" sz="2400" dirty="0"/>
              <a:t>minutes </a:t>
            </a:r>
          </a:p>
        </p:txBody>
      </p:sp>
    </p:spTree>
    <p:extLst>
      <p:ext uri="{BB962C8B-B14F-4D97-AF65-F5344CB8AC3E}">
        <p14:creationId xmlns:p14="http://schemas.microsoft.com/office/powerpoint/2010/main" val="410623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-7.40741E-7 L 3.33333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en-US" sz="7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Pair work: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 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true and false. 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false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give the correct ans.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3048000"/>
            <a:ext cx="9144000" cy="381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b="1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Mother Teresa was moved to see the diseases that spread in the streets of Kolkata.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She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opened a home for the orphan.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She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her group brought the dying people from the streets of Kolkata.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‘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Nirmol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Hridoy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was found for the people who are dying. </a:t>
            </a:r>
          </a:p>
          <a:p>
            <a:pPr marL="457200" indent="-457200">
              <a:buAutoNum type="arabicPeriod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67600" y="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 minutes </a:t>
            </a:r>
          </a:p>
        </p:txBody>
      </p:sp>
    </p:spTree>
    <p:extLst>
      <p:ext uri="{BB962C8B-B14F-4D97-AF65-F5344CB8AC3E}">
        <p14:creationId xmlns:p14="http://schemas.microsoft.com/office/powerpoint/2010/main" val="252169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5744" y="75438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 the questions: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95400" y="2057400"/>
            <a:ext cx="6400800" cy="347472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bn-BD" b="1" dirty="0">
                <a:solidFill>
                  <a:schemeClr val="tx1"/>
                </a:solidFill>
              </a:rPr>
              <a:t>Wh</a:t>
            </a:r>
            <a:r>
              <a:rPr lang="en-US" b="1" dirty="0">
                <a:solidFill>
                  <a:schemeClr val="tx1"/>
                </a:solidFill>
              </a:rPr>
              <a:t>y do you think Mother Teresa won so many awards?</a:t>
            </a:r>
          </a:p>
          <a:p>
            <a:pPr marL="514350" indent="-514350">
              <a:buAutoNum type="arabicPeriod"/>
            </a:pPr>
            <a:r>
              <a:rPr lang="en-US" b="1" dirty="0">
                <a:solidFill>
                  <a:schemeClr val="tx1"/>
                </a:solidFill>
              </a:rPr>
              <a:t>What does ‘</a:t>
            </a:r>
            <a:r>
              <a:rPr lang="en-US" b="1" dirty="0" err="1">
                <a:solidFill>
                  <a:schemeClr val="tx1"/>
                </a:solidFill>
              </a:rPr>
              <a:t>Nirmol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Hrodoy</a:t>
            </a:r>
            <a:r>
              <a:rPr lang="en-US" b="1" dirty="0">
                <a:solidFill>
                  <a:schemeClr val="tx1"/>
                </a:solidFill>
              </a:rPr>
              <a:t>’ stand for?</a:t>
            </a:r>
          </a:p>
          <a:p>
            <a:pPr marL="514350" indent="-514350">
              <a:buAutoNum type="arabicPeriod"/>
            </a:pPr>
            <a:r>
              <a:rPr lang="en-US" b="1" dirty="0">
                <a:solidFill>
                  <a:schemeClr val="tx1"/>
                </a:solidFill>
              </a:rPr>
              <a:t>Who was mostly benefited from here?</a:t>
            </a:r>
            <a:endParaRPr lang="bn-BD" b="1" dirty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r>
              <a:rPr lang="en-US" b="1" dirty="0">
                <a:solidFill>
                  <a:schemeClr val="tx1"/>
                </a:solidFill>
              </a:rPr>
              <a:t>What are things that we have learnt from Mother Teresa</a:t>
            </a:r>
            <a:r>
              <a:rPr lang="bn-BD" b="1" dirty="0">
                <a:solidFill>
                  <a:schemeClr val="tx1"/>
                </a:solidFill>
              </a:rPr>
              <a:t>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53200" y="1515725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10 minutes </a:t>
            </a:r>
          </a:p>
        </p:txBody>
      </p:sp>
    </p:spTree>
    <p:extLst>
      <p:ext uri="{BB962C8B-B14F-4D97-AF65-F5344CB8AC3E}">
        <p14:creationId xmlns:p14="http://schemas.microsoft.com/office/powerpoint/2010/main" val="253549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872"/>
                    </a14:imgEffect>
                    <a14:imgEffect>
                      <a14:saturation sat="1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35" y="498342"/>
            <a:ext cx="8744730" cy="58613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09451435"/>
              </p:ext>
            </p:extLst>
          </p:nvPr>
        </p:nvGraphicFramePr>
        <p:xfrm>
          <a:off x="1600200" y="1371600"/>
          <a:ext cx="58674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644" y="680634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72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Home work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6096000"/>
            <a:ext cx="8001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a bibliography on Mother Teresa using this clues</a:t>
            </a:r>
            <a:r>
              <a:rPr lang="en-US" sz="23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569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9401" y="22746"/>
            <a:ext cx="14653355" cy="68352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895600"/>
            <a:ext cx="8258175" cy="3152775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425960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3" name="applause.wav"/>
          </p:stSnd>
        </p:sndAc>
      </p:transition>
    </mc:Choice>
    <mc:Fallback xmlns="">
      <p:transition spd="slow">
        <p:fade/>
        <p:sndAc>
          <p:stSnd>
            <p:snd r:embed="rId7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36" y="838200"/>
            <a:ext cx="7384942" cy="1143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en-US" sz="4800" i="1" dirty="0">
                <a:solidFill>
                  <a:schemeClr val="tx1"/>
                </a:solidFill>
              </a:rPr>
              <a:t>Teacher’s  Identity: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65322" y="2133600"/>
            <a:ext cx="6400800" cy="347472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en-US" sz="4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Md. </a:t>
            </a:r>
            <a:r>
              <a:rPr lang="en-US" sz="48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Rubel</a:t>
            </a:r>
            <a:r>
              <a:rPr lang="en-US" sz="4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Haque</a:t>
            </a:r>
            <a:endParaRPr lang="en-US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Assistant Teacher</a:t>
            </a:r>
          </a:p>
          <a:p>
            <a:pPr>
              <a:buNone/>
            </a:pPr>
            <a:r>
              <a:rPr lang="en-US" sz="24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Nirmoil</a:t>
            </a:r>
            <a:r>
              <a:rPr lang="en-US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Darazia</a:t>
            </a:r>
            <a:r>
              <a:rPr lang="en-US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Dakhil</a:t>
            </a:r>
            <a:r>
              <a:rPr lang="en-US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Madrasha</a:t>
            </a:r>
            <a:endParaRPr lang="en-US" sz="2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Mob: </a:t>
            </a:r>
            <a:r>
              <a:rPr lang="en-US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01774795179</a:t>
            </a:r>
            <a:endParaRPr lang="en-US" sz="2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065" y="1981200"/>
            <a:ext cx="2549135" cy="3124200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reflection blurRad="6350" stA="50000" endA="275" endPos="40000" dist="101600" dir="5400000" sy="-100000" algn="bl" rotWithShape="0"/>
          </a:effectLst>
          <a:scene3d>
            <a:camera prst="isometricOffAxis2Left"/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603620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21561977"/>
              </p:ext>
            </p:extLst>
          </p:nvPr>
        </p:nvGraphicFramePr>
        <p:xfrm>
          <a:off x="1295400" y="838200"/>
          <a:ext cx="6858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1066800"/>
            <a:ext cx="91440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8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English 1</a:t>
            </a:r>
            <a:r>
              <a:rPr lang="en-US" sz="8000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st</a:t>
            </a:r>
            <a:r>
              <a:rPr lang="en-US" sz="8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paper</a:t>
            </a:r>
            <a:endParaRPr lang="en-US" sz="8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8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Class: Nine</a:t>
            </a:r>
          </a:p>
          <a:p>
            <a:r>
              <a:rPr lang="en-US" sz="8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Unit:</a:t>
            </a:r>
            <a:r>
              <a:rPr lang="bn-BD" sz="8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Seven</a:t>
            </a:r>
          </a:p>
          <a:p>
            <a:r>
              <a:rPr lang="en-US" sz="8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Time: 45 minutes 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96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A3502E-9462-40C5-BCDE-73C5D2FCC2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4BA3502E-9462-40C5-BCDE-73C5D2FCC2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graphicEl>
                                              <a:dgm id="{4BA3502E-9462-40C5-BCDE-73C5D2FCC2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graphicEl>
                                              <a:dgm id="{4BA3502E-9462-40C5-BCDE-73C5D2FCC2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16764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en-US" sz="6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Learning outcomes: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2057400"/>
            <a:ext cx="8001000" cy="3931920"/>
          </a:xfrm>
        </p:spPr>
        <p:txBody>
          <a:bodyPr/>
          <a:lstStyle/>
          <a:p>
            <a:pPr marL="45720" indent="0"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bn-BD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tell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something about 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 life of Mother Teresa.</a:t>
            </a:r>
          </a:p>
          <a:p>
            <a:pPr marL="4572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give some example of the kindness of Mother Teresa.</a:t>
            </a:r>
          </a:p>
        </p:txBody>
      </p:sp>
    </p:spTree>
    <p:extLst>
      <p:ext uri="{BB962C8B-B14F-4D97-AF65-F5344CB8AC3E}">
        <p14:creationId xmlns:p14="http://schemas.microsoft.com/office/powerpoint/2010/main" val="391268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6089" y="2133600"/>
            <a:ext cx="6512511" cy="17526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See and talk 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about the picture in pairs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77000" y="10668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 minutes </a:t>
            </a:r>
          </a:p>
        </p:txBody>
      </p:sp>
    </p:spTree>
    <p:extLst>
      <p:ext uri="{BB962C8B-B14F-4D97-AF65-F5344CB8AC3E}">
        <p14:creationId xmlns:p14="http://schemas.microsoft.com/office/powerpoint/2010/main" val="268803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12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0"/>
            <a:ext cx="9296400" cy="6858000"/>
          </a:xfrm>
        </p:spPr>
        <p:txBody>
          <a:bodyPr/>
          <a:lstStyle/>
          <a:p>
            <a:pPr marL="0" indent="0">
              <a:buNone/>
            </a:pPr>
            <a:r>
              <a:rPr lang="en-US" sz="4800" i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1. </a:t>
            </a:r>
            <a:r>
              <a:rPr lang="en-US" sz="4800" i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What do you see in the </a:t>
            </a:r>
            <a:r>
              <a:rPr lang="en-US" sz="4800" i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picture? </a:t>
            </a:r>
            <a:br>
              <a:rPr lang="en-US" sz="4800" i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4800" i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2</a:t>
            </a:r>
            <a:r>
              <a:rPr lang="en-US" sz="4800" i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. </a:t>
            </a:r>
            <a:r>
              <a:rPr lang="bn-BD" sz="4800" i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Do you </a:t>
            </a:r>
            <a:r>
              <a:rPr lang="en-US" sz="4800" i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know this</a:t>
            </a:r>
            <a:r>
              <a:rPr lang="bn-BD" sz="4800" i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4800" i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woman?</a:t>
            </a:r>
            <a:r>
              <a:rPr lang="en-US" sz="4800" i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sz="4800" i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4800" i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3</a:t>
            </a:r>
            <a:r>
              <a:rPr lang="en-US" sz="4800" i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. What d</a:t>
            </a:r>
            <a:r>
              <a:rPr lang="bn-BD" sz="4800" i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o you know </a:t>
            </a:r>
            <a:r>
              <a:rPr lang="en-US" sz="4800" i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about her?</a:t>
            </a:r>
          </a:p>
        </p:txBody>
      </p:sp>
    </p:spTree>
    <p:extLst>
      <p:ext uri="{BB962C8B-B14F-4D97-AF65-F5344CB8AC3E}">
        <p14:creationId xmlns:p14="http://schemas.microsoft.com/office/powerpoint/2010/main" val="345997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9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Our Title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is</a:t>
            </a:r>
            <a:r>
              <a:rPr lang="en-US" dirty="0"/>
              <a:t/>
            </a:r>
            <a:br>
              <a:rPr lang="en-US" dirty="0"/>
            </a:br>
            <a:r>
              <a:rPr lang="en-US" sz="66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“Love for </a:t>
            </a:r>
            <a:r>
              <a:rPr lang="en-US" sz="6600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humanity”</a:t>
            </a:r>
            <a:br>
              <a:rPr lang="en-US" sz="6600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6600" dirty="0">
                <a:solidFill>
                  <a:schemeClr val="tx1"/>
                </a:solidFill>
              </a:rPr>
              <a:t>Lesson:6</a:t>
            </a:r>
            <a:endParaRPr lang="en-US" sz="6600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70153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13" y="2129266"/>
            <a:ext cx="2605187" cy="32331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000" y="494151"/>
            <a:ext cx="1498034" cy="15729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803" y="567426"/>
            <a:ext cx="1828800" cy="14702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57" y="2100852"/>
            <a:ext cx="2618849" cy="3233147"/>
          </a:xfrm>
          <a:prstGeom prst="rect">
            <a:avLst/>
          </a:prstGeom>
        </p:spPr>
      </p:pic>
      <p:sp>
        <p:nvSpPr>
          <p:cNvPr id="9" name="Bent Arrow 8"/>
          <p:cNvSpPr/>
          <p:nvPr/>
        </p:nvSpPr>
        <p:spPr>
          <a:xfrm>
            <a:off x="1093499" y="924087"/>
            <a:ext cx="1219101" cy="11430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193198" y="1104900"/>
            <a:ext cx="508997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Bent Arrow 10"/>
          <p:cNvSpPr/>
          <p:nvPr/>
        </p:nvSpPr>
        <p:spPr>
          <a:xfrm rot="5400000">
            <a:off x="6918975" y="904273"/>
            <a:ext cx="1143000" cy="118262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781977F4-4FA7-46A8-B162-24C77FD2F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651" y="5257800"/>
            <a:ext cx="6450698" cy="809432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She is Mother Teresa</a:t>
            </a:r>
          </a:p>
        </p:txBody>
      </p:sp>
    </p:spTree>
    <p:extLst>
      <p:ext uri="{BB962C8B-B14F-4D97-AF65-F5344CB8AC3E}">
        <p14:creationId xmlns:p14="http://schemas.microsoft.com/office/powerpoint/2010/main" val="391019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558</TotalTime>
  <Words>270</Words>
  <Application>Microsoft Office PowerPoint</Application>
  <PresentationFormat>On-screen Show (4:3)</PresentationFormat>
  <Paragraphs>71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Calibri</vt:lpstr>
      <vt:lpstr>Georgia</vt:lpstr>
      <vt:lpstr>Nikosh</vt:lpstr>
      <vt:lpstr>Times New Roman</vt:lpstr>
      <vt:lpstr>Trebuchet MS</vt:lpstr>
      <vt:lpstr>Vrinda</vt:lpstr>
      <vt:lpstr>Slipstream</vt:lpstr>
      <vt:lpstr>PowerPoint Presentation</vt:lpstr>
      <vt:lpstr>Teacher’s  Identity:</vt:lpstr>
      <vt:lpstr>PowerPoint Presentation</vt:lpstr>
      <vt:lpstr>Learning outcomes:</vt:lpstr>
      <vt:lpstr>See and talk about the picture in pairs</vt:lpstr>
      <vt:lpstr>PowerPoint Presentation</vt:lpstr>
      <vt:lpstr>1. What do you see in the picture?  2. Do you know this woman? 3. What do you know about her?</vt:lpstr>
      <vt:lpstr>Our Title  is “Love for humanity” Lesson:6</vt:lpstr>
      <vt:lpstr>She is Mother Teresa</vt:lpstr>
      <vt:lpstr>Vocabulary Chart</vt:lpstr>
      <vt:lpstr>Individual work:</vt:lpstr>
      <vt:lpstr> Pair work:  Identify true and false. If false, give the correct ans.  </vt:lpstr>
      <vt:lpstr>Answer the questions: </vt:lpstr>
      <vt:lpstr>Home work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MCN</dc:creator>
  <cp:lastModifiedBy>RMN</cp:lastModifiedBy>
  <cp:revision>75</cp:revision>
  <dcterms:created xsi:type="dcterms:W3CDTF">2006-08-16T00:00:00Z</dcterms:created>
  <dcterms:modified xsi:type="dcterms:W3CDTF">2019-12-04T09:46:47Z</dcterms:modified>
</cp:coreProperties>
</file>