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</p:sldIdLst>
  <p:sldSz cx="10058400" cy="77724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866FB-D2C5-47C4-B0FA-5395569DEAE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452B7D0-6C03-4AE1-A714-B2D961EA104F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D859E-4A28-4CE1-813A-03B33DB20A82}" type="parTrans" cxnId="{BEA0260C-3CE7-4468-BE9F-55FE1F687C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FB51C7-97E2-4776-B627-10DD1943B1AD}" type="sibTrans" cxnId="{BEA0260C-3CE7-4468-BE9F-55FE1F687C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21245D-1292-423B-A55A-03C9FE03CE78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সবসময়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অর্থপূর্ণ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41DEA-FD0B-49D4-B771-F5A28F8BCD13}" type="parTrans" cxnId="{C0C4ADDC-30D9-4621-A7B5-16306DC55E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97ADBA-240F-4311-A53F-2D30E800EAA4}" type="sibTrans" cxnId="{C0C4ADDC-30D9-4621-A7B5-16306DC55E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71EA53-F758-4905-A4B2-3F05A2B5B718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778123-4AD8-457A-8939-4690EA7362B1}" type="parTrans" cxnId="{9BF14931-A002-490D-BD46-711B9BD73B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7D3DD8-FFA0-4352-8729-2CB63D332800}" type="sibTrans" cxnId="{9BF14931-A002-490D-BD46-711B9BD73B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55A507-FFD9-4045-997E-C00D68A9BFE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সজ্জিত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7E182-FC70-41FF-8F26-971E68A6499E}" type="parTrans" cxnId="{4DB56410-7969-40E2-BFC5-03F97B8EBE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C5A269-5444-45D6-AAAA-0D4CEA3E6BB9}" type="sibTrans" cxnId="{4DB56410-7969-40E2-BFC5-03F97B8EBE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73B876-C728-4FAF-978D-ABD31A6B2A8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কাচামাল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F587A7-96F7-40A0-B642-3FE933853CD6}" type="parTrans" cxnId="{D1AFF9F4-D736-443C-8E59-EA6AB7458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3086E24-C8D8-490E-AC43-D7ACCCB99BC0}" type="sibTrans" cxnId="{D1AFF9F4-D736-443C-8E59-EA6AB7458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421019-E8CC-4B29-8054-ABD062E91617}" type="pres">
      <dgm:prSet presAssocID="{C6E866FB-D2C5-47C4-B0FA-5395569DEAEC}" presName="Name0" presStyleCnt="0">
        <dgm:presLayoutVars>
          <dgm:dir/>
          <dgm:resizeHandles val="exact"/>
        </dgm:presLayoutVars>
      </dgm:prSet>
      <dgm:spPr/>
    </dgm:pt>
    <dgm:pt modelId="{6E37E0DA-D57B-4C17-8F2D-AE2D2E54D0C4}" type="pres">
      <dgm:prSet presAssocID="{B452B7D0-6C03-4AE1-A714-B2D961EA104F}" presName="node" presStyleLbl="node1" presStyleIdx="0" presStyleCnt="5" custScaleX="8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7AB0-F5E8-49E4-9CE6-1BF947DDB8EC}" type="pres">
      <dgm:prSet presAssocID="{77FB51C7-97E2-4776-B627-10DD1943B1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E4692D7-E566-4AE5-BAD7-5904636D1F0B}" type="pres">
      <dgm:prSet presAssocID="{77FB51C7-97E2-4776-B627-10DD1943B1A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04E64E-7CD0-4BAE-AF06-D626E3FD5F0B}" type="pres">
      <dgm:prSet presAssocID="{0121245D-1292-423B-A55A-03C9FE03CE78}" presName="node" presStyleLbl="node1" presStyleIdx="1" presStyleCnt="5" custScaleX="84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86D0-2908-478D-9F18-F7B14E2882E2}" type="pres">
      <dgm:prSet presAssocID="{EB97ADBA-240F-4311-A53F-2D30E800EAA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04F0484-6E3B-40AA-9A81-51457408FCFF}" type="pres">
      <dgm:prSet presAssocID="{EB97ADBA-240F-4311-A53F-2D30E800EAA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60FDE9-7C3C-4E76-8115-3F2A2A957A56}" type="pres">
      <dgm:prSet presAssocID="{5771EA53-F758-4905-A4B2-3F05A2B5B7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AB91E-6F77-49FA-9004-8887BC741D71}" type="pres">
      <dgm:prSet presAssocID="{6C7D3DD8-FFA0-4352-8729-2CB63D3328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804A14-F77F-4DA7-A096-C73A3461A3C2}" type="pres">
      <dgm:prSet presAssocID="{6C7D3DD8-FFA0-4352-8729-2CB63D3328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729CE40-AC1E-41F6-B4F9-8C5175819678}" type="pres">
      <dgm:prSet presAssocID="{8255A507-FFD9-4045-997E-C00D68A9BF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DEAED-2D24-4F75-B4E6-A8EE808BD791}" type="pres">
      <dgm:prSet presAssocID="{EBC5A269-5444-45D6-AAAA-0D4CEA3E6BB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AA14090-FB44-4DA3-BEC7-818ABF9F72F8}" type="pres">
      <dgm:prSet presAssocID="{EBC5A269-5444-45D6-AAAA-0D4CEA3E6BB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CBAA45E-767F-4145-B8AA-AF5929C1D065}" type="pres">
      <dgm:prSet presAssocID="{D173B876-C728-4FAF-978D-ABD31A6B2A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A2493-C136-410F-A4EC-518360CA7B85}" type="presOf" srcId="{6C7D3DD8-FFA0-4352-8729-2CB63D332800}" destId="{EF0AB91E-6F77-49FA-9004-8887BC741D71}" srcOrd="0" destOrd="0" presId="urn:microsoft.com/office/officeart/2005/8/layout/process1"/>
    <dgm:cxn modelId="{BEA0260C-3CE7-4468-BE9F-55FE1F687CD0}" srcId="{C6E866FB-D2C5-47C4-B0FA-5395569DEAEC}" destId="{B452B7D0-6C03-4AE1-A714-B2D961EA104F}" srcOrd="0" destOrd="0" parTransId="{386D859E-4A28-4CE1-813A-03B33DB20A82}" sibTransId="{77FB51C7-97E2-4776-B627-10DD1943B1AD}"/>
    <dgm:cxn modelId="{A6921795-53E3-480C-9D69-FEBDC6124DCA}" type="presOf" srcId="{C6E866FB-D2C5-47C4-B0FA-5395569DEAEC}" destId="{C4421019-E8CC-4B29-8054-ABD062E91617}" srcOrd="0" destOrd="0" presId="urn:microsoft.com/office/officeart/2005/8/layout/process1"/>
    <dgm:cxn modelId="{9FD1A629-F881-4300-8039-9D4269D8668D}" type="presOf" srcId="{6C7D3DD8-FFA0-4352-8729-2CB63D332800}" destId="{3B804A14-F77F-4DA7-A096-C73A3461A3C2}" srcOrd="1" destOrd="0" presId="urn:microsoft.com/office/officeart/2005/8/layout/process1"/>
    <dgm:cxn modelId="{320B66DD-6600-426E-856E-9472C0B12A54}" type="presOf" srcId="{EB97ADBA-240F-4311-A53F-2D30E800EAA4}" destId="{934686D0-2908-478D-9F18-F7B14E2882E2}" srcOrd="0" destOrd="0" presId="urn:microsoft.com/office/officeart/2005/8/layout/process1"/>
    <dgm:cxn modelId="{040BE922-300A-4684-953B-965E7E9D61EE}" type="presOf" srcId="{77FB51C7-97E2-4776-B627-10DD1943B1AD}" destId="{6E4692D7-E566-4AE5-BAD7-5904636D1F0B}" srcOrd="1" destOrd="0" presId="urn:microsoft.com/office/officeart/2005/8/layout/process1"/>
    <dgm:cxn modelId="{4DB56410-7969-40E2-BFC5-03F97B8EBE48}" srcId="{C6E866FB-D2C5-47C4-B0FA-5395569DEAEC}" destId="{8255A507-FFD9-4045-997E-C00D68A9BFED}" srcOrd="3" destOrd="0" parTransId="{5167E182-FC70-41FF-8F26-971E68A6499E}" sibTransId="{EBC5A269-5444-45D6-AAAA-0D4CEA3E6BB9}"/>
    <dgm:cxn modelId="{9BF14931-A002-490D-BD46-711B9BD73BC9}" srcId="{C6E866FB-D2C5-47C4-B0FA-5395569DEAEC}" destId="{5771EA53-F758-4905-A4B2-3F05A2B5B718}" srcOrd="2" destOrd="0" parTransId="{6A778123-4AD8-457A-8939-4690EA7362B1}" sibTransId="{6C7D3DD8-FFA0-4352-8729-2CB63D332800}"/>
    <dgm:cxn modelId="{A890CB76-EE04-4DB1-A52C-70E73807608C}" type="presOf" srcId="{8255A507-FFD9-4045-997E-C00D68A9BFED}" destId="{7729CE40-AC1E-41F6-B4F9-8C5175819678}" srcOrd="0" destOrd="0" presId="urn:microsoft.com/office/officeart/2005/8/layout/process1"/>
    <dgm:cxn modelId="{C1DD4D11-D3A2-44CD-99BA-EBADDF631D49}" type="presOf" srcId="{EBC5A269-5444-45D6-AAAA-0D4CEA3E6BB9}" destId="{7AA14090-FB44-4DA3-BEC7-818ABF9F72F8}" srcOrd="1" destOrd="0" presId="urn:microsoft.com/office/officeart/2005/8/layout/process1"/>
    <dgm:cxn modelId="{D1AFF9F4-D736-443C-8E59-EA6AB745893B}" srcId="{C6E866FB-D2C5-47C4-B0FA-5395569DEAEC}" destId="{D173B876-C728-4FAF-978D-ABD31A6B2A85}" srcOrd="4" destOrd="0" parTransId="{2CF587A7-96F7-40A0-B642-3FE933853CD6}" sibTransId="{B3086E24-C8D8-490E-AC43-D7ACCCB99BC0}"/>
    <dgm:cxn modelId="{C0C4ADDC-30D9-4621-A7B5-16306DC55E57}" srcId="{C6E866FB-D2C5-47C4-B0FA-5395569DEAEC}" destId="{0121245D-1292-423B-A55A-03C9FE03CE78}" srcOrd="1" destOrd="0" parTransId="{6B641DEA-FD0B-49D4-B771-F5A28F8BCD13}" sibTransId="{EB97ADBA-240F-4311-A53F-2D30E800EAA4}"/>
    <dgm:cxn modelId="{B07A19B2-5D5E-497E-8A2E-CA212D1B885D}" type="presOf" srcId="{0121245D-1292-423B-A55A-03C9FE03CE78}" destId="{9304E64E-7CD0-4BAE-AF06-D626E3FD5F0B}" srcOrd="0" destOrd="0" presId="urn:microsoft.com/office/officeart/2005/8/layout/process1"/>
    <dgm:cxn modelId="{0134C1D4-106C-4A09-BCC1-384DFFB7CDDB}" type="presOf" srcId="{D173B876-C728-4FAF-978D-ABD31A6B2A85}" destId="{2CBAA45E-767F-4145-B8AA-AF5929C1D065}" srcOrd="0" destOrd="0" presId="urn:microsoft.com/office/officeart/2005/8/layout/process1"/>
    <dgm:cxn modelId="{7E3E2A35-2031-46AC-AE4D-16FAD650F200}" type="presOf" srcId="{EB97ADBA-240F-4311-A53F-2D30E800EAA4}" destId="{404F0484-6E3B-40AA-9A81-51457408FCFF}" srcOrd="1" destOrd="0" presId="urn:microsoft.com/office/officeart/2005/8/layout/process1"/>
    <dgm:cxn modelId="{69338CD6-765E-46C6-90D9-8458149F8911}" type="presOf" srcId="{77FB51C7-97E2-4776-B627-10DD1943B1AD}" destId="{0A277AB0-F5E8-49E4-9CE6-1BF947DDB8EC}" srcOrd="0" destOrd="0" presId="urn:microsoft.com/office/officeart/2005/8/layout/process1"/>
    <dgm:cxn modelId="{DA9FCDB2-D7CC-40B4-935B-3BC3CE5FC174}" type="presOf" srcId="{B452B7D0-6C03-4AE1-A714-B2D961EA104F}" destId="{6E37E0DA-D57B-4C17-8F2D-AE2D2E54D0C4}" srcOrd="0" destOrd="0" presId="urn:microsoft.com/office/officeart/2005/8/layout/process1"/>
    <dgm:cxn modelId="{6468DC5A-880F-4221-887A-6215D0B4123C}" type="presOf" srcId="{EBC5A269-5444-45D6-AAAA-0D4CEA3E6BB9}" destId="{7C9DEAED-2D24-4F75-B4E6-A8EE808BD791}" srcOrd="0" destOrd="0" presId="urn:microsoft.com/office/officeart/2005/8/layout/process1"/>
    <dgm:cxn modelId="{3693C138-2AD1-4969-B41E-A737644357E2}" type="presOf" srcId="{5771EA53-F758-4905-A4B2-3F05A2B5B718}" destId="{9260FDE9-7C3C-4E76-8115-3F2A2A957A56}" srcOrd="0" destOrd="0" presId="urn:microsoft.com/office/officeart/2005/8/layout/process1"/>
    <dgm:cxn modelId="{EDD8D1BE-7F11-4C36-9749-209C5D85A97B}" type="presParOf" srcId="{C4421019-E8CC-4B29-8054-ABD062E91617}" destId="{6E37E0DA-D57B-4C17-8F2D-AE2D2E54D0C4}" srcOrd="0" destOrd="0" presId="urn:microsoft.com/office/officeart/2005/8/layout/process1"/>
    <dgm:cxn modelId="{99FC9902-A800-4DFD-BBF2-4D8B335301FB}" type="presParOf" srcId="{C4421019-E8CC-4B29-8054-ABD062E91617}" destId="{0A277AB0-F5E8-49E4-9CE6-1BF947DDB8EC}" srcOrd="1" destOrd="0" presId="urn:microsoft.com/office/officeart/2005/8/layout/process1"/>
    <dgm:cxn modelId="{B991A50F-B170-4024-B36C-B14793DFE8FE}" type="presParOf" srcId="{0A277AB0-F5E8-49E4-9CE6-1BF947DDB8EC}" destId="{6E4692D7-E566-4AE5-BAD7-5904636D1F0B}" srcOrd="0" destOrd="0" presId="urn:microsoft.com/office/officeart/2005/8/layout/process1"/>
    <dgm:cxn modelId="{4032DC96-5DC1-4E3C-8C32-037B4C023C9E}" type="presParOf" srcId="{C4421019-E8CC-4B29-8054-ABD062E91617}" destId="{9304E64E-7CD0-4BAE-AF06-D626E3FD5F0B}" srcOrd="2" destOrd="0" presId="urn:microsoft.com/office/officeart/2005/8/layout/process1"/>
    <dgm:cxn modelId="{E2C5B910-0431-48EE-B494-557F1947087E}" type="presParOf" srcId="{C4421019-E8CC-4B29-8054-ABD062E91617}" destId="{934686D0-2908-478D-9F18-F7B14E2882E2}" srcOrd="3" destOrd="0" presId="urn:microsoft.com/office/officeart/2005/8/layout/process1"/>
    <dgm:cxn modelId="{FFE62A74-E6BB-4479-8DAF-E7609184DD29}" type="presParOf" srcId="{934686D0-2908-478D-9F18-F7B14E2882E2}" destId="{404F0484-6E3B-40AA-9A81-51457408FCFF}" srcOrd="0" destOrd="0" presId="urn:microsoft.com/office/officeart/2005/8/layout/process1"/>
    <dgm:cxn modelId="{BA621EFC-6DC4-4A58-96F5-5ABF9547D2D4}" type="presParOf" srcId="{C4421019-E8CC-4B29-8054-ABD062E91617}" destId="{9260FDE9-7C3C-4E76-8115-3F2A2A957A56}" srcOrd="4" destOrd="0" presId="urn:microsoft.com/office/officeart/2005/8/layout/process1"/>
    <dgm:cxn modelId="{29A35F6B-D59B-492C-B673-CF3982222851}" type="presParOf" srcId="{C4421019-E8CC-4B29-8054-ABD062E91617}" destId="{EF0AB91E-6F77-49FA-9004-8887BC741D71}" srcOrd="5" destOrd="0" presId="urn:microsoft.com/office/officeart/2005/8/layout/process1"/>
    <dgm:cxn modelId="{CA16EC09-F713-41F7-8C60-768D318C9B83}" type="presParOf" srcId="{EF0AB91E-6F77-49FA-9004-8887BC741D71}" destId="{3B804A14-F77F-4DA7-A096-C73A3461A3C2}" srcOrd="0" destOrd="0" presId="urn:microsoft.com/office/officeart/2005/8/layout/process1"/>
    <dgm:cxn modelId="{070740CD-0109-4090-90E8-1FB3BDD40C68}" type="presParOf" srcId="{C4421019-E8CC-4B29-8054-ABD062E91617}" destId="{7729CE40-AC1E-41F6-B4F9-8C5175819678}" srcOrd="6" destOrd="0" presId="urn:microsoft.com/office/officeart/2005/8/layout/process1"/>
    <dgm:cxn modelId="{9BBF02FF-BE99-423B-B367-09E36ACDB204}" type="presParOf" srcId="{C4421019-E8CC-4B29-8054-ABD062E91617}" destId="{7C9DEAED-2D24-4F75-B4E6-A8EE808BD791}" srcOrd="7" destOrd="0" presId="urn:microsoft.com/office/officeart/2005/8/layout/process1"/>
    <dgm:cxn modelId="{8EADB26E-6064-4512-B0A7-90B20769A182}" type="presParOf" srcId="{7C9DEAED-2D24-4F75-B4E6-A8EE808BD791}" destId="{7AA14090-FB44-4DA3-BEC7-818ABF9F72F8}" srcOrd="0" destOrd="0" presId="urn:microsoft.com/office/officeart/2005/8/layout/process1"/>
    <dgm:cxn modelId="{808D9FE4-45C0-4E5E-93CA-441F50FD9BC6}" type="presParOf" srcId="{C4421019-E8CC-4B29-8054-ABD062E91617}" destId="{2CBAA45E-767F-4145-B8AA-AF5929C1D06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866FB-D2C5-47C4-B0FA-5395569DEAE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452B7D0-6C03-4AE1-A714-B2D961EA104F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D859E-4A28-4CE1-813A-03B33DB20A82}" type="parTrans" cxnId="{BEA0260C-3CE7-4468-BE9F-55FE1F687C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FB51C7-97E2-4776-B627-10DD1943B1AD}" type="sibTrans" cxnId="{BEA0260C-3CE7-4468-BE9F-55FE1F687C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21245D-1292-423B-A55A-03C9FE03CE78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সবসময়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অর্থপূর্ণ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41DEA-FD0B-49D4-B771-F5A28F8BCD13}" type="parTrans" cxnId="{C0C4ADDC-30D9-4621-A7B5-16306DC55E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97ADBA-240F-4311-A53F-2D30E800EAA4}" type="sibTrans" cxnId="{C0C4ADDC-30D9-4621-A7B5-16306DC55E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71EA53-F758-4905-A4B2-3F05A2B5B718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778123-4AD8-457A-8939-4690EA7362B1}" type="parTrans" cxnId="{9BF14931-A002-490D-BD46-711B9BD73B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7D3DD8-FFA0-4352-8729-2CB63D332800}" type="sibTrans" cxnId="{9BF14931-A002-490D-BD46-711B9BD73B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55A507-FFD9-4045-997E-C00D68A9BFE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সজ্জিত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7E182-FC70-41FF-8F26-971E68A6499E}" type="parTrans" cxnId="{4DB56410-7969-40E2-BFC5-03F97B8EBE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C5A269-5444-45D6-AAAA-0D4CEA3E6BB9}" type="sibTrans" cxnId="{4DB56410-7969-40E2-BFC5-03F97B8EBE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73B876-C728-4FAF-978D-ABD31A6B2A8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কাচামাল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প্রক্রিয়াকণের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তথ্যে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রপান্তর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F587A7-96F7-40A0-B642-3FE933853CD6}" type="parTrans" cxnId="{D1AFF9F4-D736-443C-8E59-EA6AB7458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3086E24-C8D8-490E-AC43-D7ACCCB99BC0}" type="sibTrans" cxnId="{D1AFF9F4-D736-443C-8E59-EA6AB7458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421019-E8CC-4B29-8054-ABD062E91617}" type="pres">
      <dgm:prSet presAssocID="{C6E866FB-D2C5-47C4-B0FA-5395569DEAEC}" presName="Name0" presStyleCnt="0">
        <dgm:presLayoutVars>
          <dgm:dir/>
          <dgm:resizeHandles val="exact"/>
        </dgm:presLayoutVars>
      </dgm:prSet>
      <dgm:spPr/>
    </dgm:pt>
    <dgm:pt modelId="{6E37E0DA-D57B-4C17-8F2D-AE2D2E54D0C4}" type="pres">
      <dgm:prSet presAssocID="{B452B7D0-6C03-4AE1-A714-B2D961EA104F}" presName="node" presStyleLbl="node1" presStyleIdx="0" presStyleCnt="5" custScaleX="8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7AB0-F5E8-49E4-9CE6-1BF947DDB8EC}" type="pres">
      <dgm:prSet presAssocID="{77FB51C7-97E2-4776-B627-10DD1943B1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E4692D7-E566-4AE5-BAD7-5904636D1F0B}" type="pres">
      <dgm:prSet presAssocID="{77FB51C7-97E2-4776-B627-10DD1943B1A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04E64E-7CD0-4BAE-AF06-D626E3FD5F0B}" type="pres">
      <dgm:prSet presAssocID="{0121245D-1292-423B-A55A-03C9FE03CE78}" presName="node" presStyleLbl="node1" presStyleIdx="1" presStyleCnt="5" custScaleX="84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86D0-2908-478D-9F18-F7B14E2882E2}" type="pres">
      <dgm:prSet presAssocID="{EB97ADBA-240F-4311-A53F-2D30E800EAA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04F0484-6E3B-40AA-9A81-51457408FCFF}" type="pres">
      <dgm:prSet presAssocID="{EB97ADBA-240F-4311-A53F-2D30E800EAA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60FDE9-7C3C-4E76-8115-3F2A2A957A56}" type="pres">
      <dgm:prSet presAssocID="{5771EA53-F758-4905-A4B2-3F05A2B5B718}" presName="node" presStyleLbl="node1" presStyleIdx="2" presStyleCnt="5" custScaleX="75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AB91E-6F77-49FA-9004-8887BC741D71}" type="pres">
      <dgm:prSet presAssocID="{6C7D3DD8-FFA0-4352-8729-2CB63D3328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B804A14-F77F-4DA7-A096-C73A3461A3C2}" type="pres">
      <dgm:prSet presAssocID="{6C7D3DD8-FFA0-4352-8729-2CB63D3328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729CE40-AC1E-41F6-B4F9-8C5175819678}" type="pres">
      <dgm:prSet presAssocID="{8255A507-FFD9-4045-997E-C00D68A9BF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DEAED-2D24-4F75-B4E6-A8EE808BD791}" type="pres">
      <dgm:prSet presAssocID="{EBC5A269-5444-45D6-AAAA-0D4CEA3E6BB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AA14090-FB44-4DA3-BEC7-818ABF9F72F8}" type="pres">
      <dgm:prSet presAssocID="{EBC5A269-5444-45D6-AAAA-0D4CEA3E6BB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CBAA45E-767F-4145-B8AA-AF5929C1D065}" type="pres">
      <dgm:prSet presAssocID="{D173B876-C728-4FAF-978D-ABD31A6B2A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4CA0A-8A75-4487-9ED1-D66154A29D37}" type="presOf" srcId="{8255A507-FFD9-4045-997E-C00D68A9BFED}" destId="{7729CE40-AC1E-41F6-B4F9-8C5175819678}" srcOrd="0" destOrd="0" presId="urn:microsoft.com/office/officeart/2005/8/layout/process1"/>
    <dgm:cxn modelId="{D1AFF9F4-D736-443C-8E59-EA6AB745893B}" srcId="{C6E866FB-D2C5-47C4-B0FA-5395569DEAEC}" destId="{D173B876-C728-4FAF-978D-ABD31A6B2A85}" srcOrd="4" destOrd="0" parTransId="{2CF587A7-96F7-40A0-B642-3FE933853CD6}" sibTransId="{B3086E24-C8D8-490E-AC43-D7ACCCB99BC0}"/>
    <dgm:cxn modelId="{97C4FE8B-CDC2-47FF-8499-7937FDB9D404}" type="presOf" srcId="{5771EA53-F758-4905-A4B2-3F05A2B5B718}" destId="{9260FDE9-7C3C-4E76-8115-3F2A2A957A56}" srcOrd="0" destOrd="0" presId="urn:microsoft.com/office/officeart/2005/8/layout/process1"/>
    <dgm:cxn modelId="{9B0E81C2-16B3-4B39-A5E5-303465FC2CEB}" type="presOf" srcId="{6C7D3DD8-FFA0-4352-8729-2CB63D332800}" destId="{EF0AB91E-6F77-49FA-9004-8887BC741D71}" srcOrd="0" destOrd="0" presId="urn:microsoft.com/office/officeart/2005/8/layout/process1"/>
    <dgm:cxn modelId="{33A34F34-E054-49CE-866B-90DC36074BAF}" type="presOf" srcId="{B452B7D0-6C03-4AE1-A714-B2D961EA104F}" destId="{6E37E0DA-D57B-4C17-8F2D-AE2D2E54D0C4}" srcOrd="0" destOrd="0" presId="urn:microsoft.com/office/officeart/2005/8/layout/process1"/>
    <dgm:cxn modelId="{776F5952-EAFC-4BE7-8A7F-A122E9EBAE6E}" type="presOf" srcId="{77FB51C7-97E2-4776-B627-10DD1943B1AD}" destId="{0A277AB0-F5E8-49E4-9CE6-1BF947DDB8EC}" srcOrd="0" destOrd="0" presId="urn:microsoft.com/office/officeart/2005/8/layout/process1"/>
    <dgm:cxn modelId="{7B8A2623-B90A-4261-BDC2-2A5121F06CED}" type="presOf" srcId="{EB97ADBA-240F-4311-A53F-2D30E800EAA4}" destId="{934686D0-2908-478D-9F18-F7B14E2882E2}" srcOrd="0" destOrd="0" presId="urn:microsoft.com/office/officeart/2005/8/layout/process1"/>
    <dgm:cxn modelId="{CB3512F4-4707-42B1-A6C9-01CB4D7C22B8}" type="presOf" srcId="{EBC5A269-5444-45D6-AAAA-0D4CEA3E6BB9}" destId="{7C9DEAED-2D24-4F75-B4E6-A8EE808BD791}" srcOrd="0" destOrd="0" presId="urn:microsoft.com/office/officeart/2005/8/layout/process1"/>
    <dgm:cxn modelId="{20C5A9A5-191D-44DB-8490-A20C5806EC31}" type="presOf" srcId="{0121245D-1292-423B-A55A-03C9FE03CE78}" destId="{9304E64E-7CD0-4BAE-AF06-D626E3FD5F0B}" srcOrd="0" destOrd="0" presId="urn:microsoft.com/office/officeart/2005/8/layout/process1"/>
    <dgm:cxn modelId="{E9F35BE2-B681-4A5E-986F-B28E12C23A19}" type="presOf" srcId="{6C7D3DD8-FFA0-4352-8729-2CB63D332800}" destId="{3B804A14-F77F-4DA7-A096-C73A3461A3C2}" srcOrd="1" destOrd="0" presId="urn:microsoft.com/office/officeart/2005/8/layout/process1"/>
    <dgm:cxn modelId="{C0C4ADDC-30D9-4621-A7B5-16306DC55E57}" srcId="{C6E866FB-D2C5-47C4-B0FA-5395569DEAEC}" destId="{0121245D-1292-423B-A55A-03C9FE03CE78}" srcOrd="1" destOrd="0" parTransId="{6B641DEA-FD0B-49D4-B771-F5A28F8BCD13}" sibTransId="{EB97ADBA-240F-4311-A53F-2D30E800EAA4}"/>
    <dgm:cxn modelId="{71518130-7618-440D-9CD4-9019319708C7}" type="presOf" srcId="{EB97ADBA-240F-4311-A53F-2D30E800EAA4}" destId="{404F0484-6E3B-40AA-9A81-51457408FCFF}" srcOrd="1" destOrd="0" presId="urn:microsoft.com/office/officeart/2005/8/layout/process1"/>
    <dgm:cxn modelId="{40D9ED1B-3E06-499D-B90A-54B2755D4CCC}" type="presOf" srcId="{EBC5A269-5444-45D6-AAAA-0D4CEA3E6BB9}" destId="{7AA14090-FB44-4DA3-BEC7-818ABF9F72F8}" srcOrd="1" destOrd="0" presId="urn:microsoft.com/office/officeart/2005/8/layout/process1"/>
    <dgm:cxn modelId="{8E87E3A9-948C-4FEB-9E2C-ED1D75A7EC66}" type="presOf" srcId="{77FB51C7-97E2-4776-B627-10DD1943B1AD}" destId="{6E4692D7-E566-4AE5-BAD7-5904636D1F0B}" srcOrd="1" destOrd="0" presId="urn:microsoft.com/office/officeart/2005/8/layout/process1"/>
    <dgm:cxn modelId="{EBAAF818-C6E1-4846-AF7A-38822B4F2D4B}" type="presOf" srcId="{D173B876-C728-4FAF-978D-ABD31A6B2A85}" destId="{2CBAA45E-767F-4145-B8AA-AF5929C1D065}" srcOrd="0" destOrd="0" presId="urn:microsoft.com/office/officeart/2005/8/layout/process1"/>
    <dgm:cxn modelId="{4DB56410-7969-40E2-BFC5-03F97B8EBE48}" srcId="{C6E866FB-D2C5-47C4-B0FA-5395569DEAEC}" destId="{8255A507-FFD9-4045-997E-C00D68A9BFED}" srcOrd="3" destOrd="0" parTransId="{5167E182-FC70-41FF-8F26-971E68A6499E}" sibTransId="{EBC5A269-5444-45D6-AAAA-0D4CEA3E6BB9}"/>
    <dgm:cxn modelId="{9BF14931-A002-490D-BD46-711B9BD73BC9}" srcId="{C6E866FB-D2C5-47C4-B0FA-5395569DEAEC}" destId="{5771EA53-F758-4905-A4B2-3F05A2B5B718}" srcOrd="2" destOrd="0" parTransId="{6A778123-4AD8-457A-8939-4690EA7362B1}" sibTransId="{6C7D3DD8-FFA0-4352-8729-2CB63D332800}"/>
    <dgm:cxn modelId="{BC1BCB35-8825-4548-91AC-6E15FE7C9217}" type="presOf" srcId="{C6E866FB-D2C5-47C4-B0FA-5395569DEAEC}" destId="{C4421019-E8CC-4B29-8054-ABD062E91617}" srcOrd="0" destOrd="0" presId="urn:microsoft.com/office/officeart/2005/8/layout/process1"/>
    <dgm:cxn modelId="{BEA0260C-3CE7-4468-BE9F-55FE1F687CD0}" srcId="{C6E866FB-D2C5-47C4-B0FA-5395569DEAEC}" destId="{B452B7D0-6C03-4AE1-A714-B2D961EA104F}" srcOrd="0" destOrd="0" parTransId="{386D859E-4A28-4CE1-813A-03B33DB20A82}" sibTransId="{77FB51C7-97E2-4776-B627-10DD1943B1AD}"/>
    <dgm:cxn modelId="{41326B57-DBE5-41C8-AD1F-7F9774FC708A}" type="presParOf" srcId="{C4421019-E8CC-4B29-8054-ABD062E91617}" destId="{6E37E0DA-D57B-4C17-8F2D-AE2D2E54D0C4}" srcOrd="0" destOrd="0" presId="urn:microsoft.com/office/officeart/2005/8/layout/process1"/>
    <dgm:cxn modelId="{E7152964-EC36-4139-9771-506D05D58BA8}" type="presParOf" srcId="{C4421019-E8CC-4B29-8054-ABD062E91617}" destId="{0A277AB0-F5E8-49E4-9CE6-1BF947DDB8EC}" srcOrd="1" destOrd="0" presId="urn:microsoft.com/office/officeart/2005/8/layout/process1"/>
    <dgm:cxn modelId="{1C178C9F-38C2-402E-9A93-F474B73A96FE}" type="presParOf" srcId="{0A277AB0-F5E8-49E4-9CE6-1BF947DDB8EC}" destId="{6E4692D7-E566-4AE5-BAD7-5904636D1F0B}" srcOrd="0" destOrd="0" presId="urn:microsoft.com/office/officeart/2005/8/layout/process1"/>
    <dgm:cxn modelId="{C71E554D-C761-495D-972F-FB30623EAD69}" type="presParOf" srcId="{C4421019-E8CC-4B29-8054-ABD062E91617}" destId="{9304E64E-7CD0-4BAE-AF06-D626E3FD5F0B}" srcOrd="2" destOrd="0" presId="urn:microsoft.com/office/officeart/2005/8/layout/process1"/>
    <dgm:cxn modelId="{26DF5970-52D5-4B0F-ACEB-2422C1615347}" type="presParOf" srcId="{C4421019-E8CC-4B29-8054-ABD062E91617}" destId="{934686D0-2908-478D-9F18-F7B14E2882E2}" srcOrd="3" destOrd="0" presId="urn:microsoft.com/office/officeart/2005/8/layout/process1"/>
    <dgm:cxn modelId="{CBD3B77C-8241-4E0C-A313-062F8DF79356}" type="presParOf" srcId="{934686D0-2908-478D-9F18-F7B14E2882E2}" destId="{404F0484-6E3B-40AA-9A81-51457408FCFF}" srcOrd="0" destOrd="0" presId="urn:microsoft.com/office/officeart/2005/8/layout/process1"/>
    <dgm:cxn modelId="{4A526244-B3CB-44B4-828B-AC9E8C4B19CE}" type="presParOf" srcId="{C4421019-E8CC-4B29-8054-ABD062E91617}" destId="{9260FDE9-7C3C-4E76-8115-3F2A2A957A56}" srcOrd="4" destOrd="0" presId="urn:microsoft.com/office/officeart/2005/8/layout/process1"/>
    <dgm:cxn modelId="{23411961-C476-454B-8F24-4625218CBF64}" type="presParOf" srcId="{C4421019-E8CC-4B29-8054-ABD062E91617}" destId="{EF0AB91E-6F77-49FA-9004-8887BC741D71}" srcOrd="5" destOrd="0" presId="urn:microsoft.com/office/officeart/2005/8/layout/process1"/>
    <dgm:cxn modelId="{AF483D9C-8C63-42C8-B76F-705FCF46253F}" type="presParOf" srcId="{EF0AB91E-6F77-49FA-9004-8887BC741D71}" destId="{3B804A14-F77F-4DA7-A096-C73A3461A3C2}" srcOrd="0" destOrd="0" presId="urn:microsoft.com/office/officeart/2005/8/layout/process1"/>
    <dgm:cxn modelId="{7F834999-E9C9-4F44-9BE0-44B3EF6E5A5A}" type="presParOf" srcId="{C4421019-E8CC-4B29-8054-ABD062E91617}" destId="{7729CE40-AC1E-41F6-B4F9-8C5175819678}" srcOrd="6" destOrd="0" presId="urn:microsoft.com/office/officeart/2005/8/layout/process1"/>
    <dgm:cxn modelId="{485E7F7F-C876-4ED6-BD0D-085286631BA5}" type="presParOf" srcId="{C4421019-E8CC-4B29-8054-ABD062E91617}" destId="{7C9DEAED-2D24-4F75-B4E6-A8EE808BD791}" srcOrd="7" destOrd="0" presId="urn:microsoft.com/office/officeart/2005/8/layout/process1"/>
    <dgm:cxn modelId="{195B2254-36A3-4C74-9A31-23A0EE9EB8AD}" type="presParOf" srcId="{7C9DEAED-2D24-4F75-B4E6-A8EE808BD791}" destId="{7AA14090-FB44-4DA3-BEC7-818ABF9F72F8}" srcOrd="0" destOrd="0" presId="urn:microsoft.com/office/officeart/2005/8/layout/process1"/>
    <dgm:cxn modelId="{5BBCF51C-1406-4743-AD08-E12B919A4B8A}" type="presParOf" srcId="{C4421019-E8CC-4B29-8054-ABD062E91617}" destId="{2CBAA45E-767F-4145-B8AA-AF5929C1D06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2D40D-D288-47FE-B814-4F7A1866D35A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D9C6DAE-D9A6-4DDB-9D5C-E7CF4B724BF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1।</a:t>
          </a:r>
        </a:p>
        <a:p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2।</a:t>
          </a:r>
        </a:p>
        <a:p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  <a:p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3।</a:t>
          </a:r>
        </a:p>
        <a:p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5A4392-0453-4CEC-A68F-1D994AB77F3E}" type="parTrans" cxnId="{E949E10B-E3FA-4D4D-917F-77167D39AF0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7E051-A6F8-4741-B6BA-3BB61B578305}" type="sibTrans" cxnId="{E949E10B-E3FA-4D4D-917F-77167D39AF0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09AA7A-E29B-409F-AA3B-2B41700E46E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রিমির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4FBD2-555C-4C65-B5BD-EE2A35579BEF}" type="parTrans" cxnId="{9A824E54-EB4E-49E1-A8F3-1B8AB1BCFE9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222903-54D1-4A9D-B7D2-BA1DE85716AA}" type="sibTrans" cxnId="{9A824E54-EB4E-49E1-A8F3-1B8AB1BCFE9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0E915D-40BD-4055-A643-92DE11868944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বিষয়টি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6CC799-F040-4B1E-9625-46AB77821097}" type="parTrans" cxnId="{3BD76CD4-B78C-4805-9953-7CB9C7F954A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98EE54-9397-4076-9F84-BE83F08F0300}" type="sibTrans" cxnId="{3BD76CD4-B78C-4805-9953-7CB9C7F954A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C4B22-1D7A-432F-88EB-91BC55119632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802482-3357-4B54-B36A-18D9E82104BD}" type="parTrans" cxnId="{541B56AC-CCB2-47B8-A70F-814687A08AD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595D53-4221-4DA8-911F-99FECA4353B4}" type="sibTrans" cxnId="{541B56AC-CCB2-47B8-A70F-814687A08AD1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A472ED-F9DD-4426-9124-82C610200057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50CE1-99C9-470E-9B67-8373842C8D5E}" type="parTrans" cxnId="{8D73F01F-673E-4FE2-80F7-0EC7BD7BEEED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389EE6-3714-47FD-9E7B-A1F4EB59B58E}" type="sibTrans" cxnId="{8D73F01F-673E-4FE2-80F7-0EC7BD7BEEED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819CF-B31B-4C98-A68E-25B0211F2F34}">
      <dgm:prSet custT="1"/>
      <dgm:spPr/>
      <dgm:t>
        <a:bodyPr/>
        <a:lstStyle/>
        <a:p>
          <a:r>
            <a: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Information and communication technology </a:t>
          </a:r>
          <a:r>
            <a:rPr lang="en-US" sz="20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 </a:t>
          </a:r>
        </a:p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8AD2A4-BDBD-4AFA-B825-266E22B61CDD}" type="parTrans" cxnId="{AC3B98FE-EB5C-4ECB-8BD0-ECF676F2F63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CBF91E-5122-4272-B2A1-C995DACDBD71}" type="sibTrans" cxnId="{AC3B98FE-EB5C-4ECB-8BD0-ECF676F2F63B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470F1-5A74-40C8-A4BD-108FDA083539}" type="pres">
      <dgm:prSet presAssocID="{A222D40D-D288-47FE-B814-4F7A1866D3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9986F3-108A-44AE-88B3-5AF94A1DD124}" type="pres">
      <dgm:prSet presAssocID="{FD9C6DAE-D9A6-4DDB-9D5C-E7CF4B724BF4}" presName="thickLine" presStyleLbl="alignNode1" presStyleIdx="0" presStyleCnt="1"/>
      <dgm:spPr/>
    </dgm:pt>
    <dgm:pt modelId="{4C0186C2-9BFA-4A4F-9868-F3AC2413F520}" type="pres">
      <dgm:prSet presAssocID="{FD9C6DAE-D9A6-4DDB-9D5C-E7CF4B724BF4}" presName="horz1" presStyleCnt="0"/>
      <dgm:spPr/>
    </dgm:pt>
    <dgm:pt modelId="{867ADD98-87D3-4971-84C6-BDB345519B40}" type="pres">
      <dgm:prSet presAssocID="{FD9C6DAE-D9A6-4DDB-9D5C-E7CF4B724BF4}" presName="tx1" presStyleLbl="revTx" presStyleIdx="0" presStyleCnt="6"/>
      <dgm:spPr/>
      <dgm:t>
        <a:bodyPr/>
        <a:lstStyle/>
        <a:p>
          <a:endParaRPr lang="en-US"/>
        </a:p>
      </dgm:t>
    </dgm:pt>
    <dgm:pt modelId="{D61BF22E-EBBF-4EC3-8E0E-040B07CD9DA9}" type="pres">
      <dgm:prSet presAssocID="{FD9C6DAE-D9A6-4DDB-9D5C-E7CF4B724BF4}" presName="vert1" presStyleCnt="0"/>
      <dgm:spPr/>
    </dgm:pt>
    <dgm:pt modelId="{8924B7EC-A5C6-4EE5-A848-8FCAA3AEDF7E}" type="pres">
      <dgm:prSet presAssocID="{7B09AA7A-E29B-409F-AA3B-2B41700E46EE}" presName="vertSpace2a" presStyleCnt="0"/>
      <dgm:spPr/>
    </dgm:pt>
    <dgm:pt modelId="{E23B9520-834C-4A71-9094-70B4BED151F3}" type="pres">
      <dgm:prSet presAssocID="{7B09AA7A-E29B-409F-AA3B-2B41700E46EE}" presName="horz2" presStyleCnt="0"/>
      <dgm:spPr/>
    </dgm:pt>
    <dgm:pt modelId="{D0CADE60-D181-4565-B730-BE43422BCF25}" type="pres">
      <dgm:prSet presAssocID="{7B09AA7A-E29B-409F-AA3B-2B41700E46EE}" presName="horzSpace2" presStyleCnt="0"/>
      <dgm:spPr/>
    </dgm:pt>
    <dgm:pt modelId="{6DD02867-FEF1-49B8-B3E9-87296E4FB1B5}" type="pres">
      <dgm:prSet presAssocID="{7B09AA7A-E29B-409F-AA3B-2B41700E46EE}" presName="tx2" presStyleLbl="revTx" presStyleIdx="1" presStyleCnt="6"/>
      <dgm:spPr/>
      <dgm:t>
        <a:bodyPr/>
        <a:lstStyle/>
        <a:p>
          <a:endParaRPr lang="en-US"/>
        </a:p>
      </dgm:t>
    </dgm:pt>
    <dgm:pt modelId="{188C3B72-71E4-4062-8F3A-1F05E0FC5CAB}" type="pres">
      <dgm:prSet presAssocID="{7B09AA7A-E29B-409F-AA3B-2B41700E46EE}" presName="vert2" presStyleCnt="0"/>
      <dgm:spPr/>
    </dgm:pt>
    <dgm:pt modelId="{26063084-7D6E-4C2E-87A5-AD6BF04831C2}" type="pres">
      <dgm:prSet presAssocID="{7B09AA7A-E29B-409F-AA3B-2B41700E46EE}" presName="thinLine2b" presStyleLbl="callout" presStyleIdx="0" presStyleCnt="5"/>
      <dgm:spPr/>
    </dgm:pt>
    <dgm:pt modelId="{D7DC150D-BF6A-42C5-9F3A-475F34A0556B}" type="pres">
      <dgm:prSet presAssocID="{7B09AA7A-E29B-409F-AA3B-2B41700E46EE}" presName="vertSpace2b" presStyleCnt="0"/>
      <dgm:spPr/>
    </dgm:pt>
    <dgm:pt modelId="{B4560E7A-830A-47C8-A5B7-A6D45D3FFF50}" type="pres">
      <dgm:prSet presAssocID="{AE0E915D-40BD-4055-A643-92DE11868944}" presName="horz2" presStyleCnt="0"/>
      <dgm:spPr/>
    </dgm:pt>
    <dgm:pt modelId="{DE662538-A969-4EE4-A13F-AA4B731EF91C}" type="pres">
      <dgm:prSet presAssocID="{AE0E915D-40BD-4055-A643-92DE11868944}" presName="horzSpace2" presStyleCnt="0"/>
      <dgm:spPr/>
    </dgm:pt>
    <dgm:pt modelId="{8C7AC375-A26D-4201-9E5F-E5BAA52531E2}" type="pres">
      <dgm:prSet presAssocID="{AE0E915D-40BD-4055-A643-92DE11868944}" presName="tx2" presStyleLbl="revTx" presStyleIdx="2" presStyleCnt="6"/>
      <dgm:spPr/>
      <dgm:t>
        <a:bodyPr/>
        <a:lstStyle/>
        <a:p>
          <a:endParaRPr lang="en-US"/>
        </a:p>
      </dgm:t>
    </dgm:pt>
    <dgm:pt modelId="{BC7D62BF-30D6-423C-9D4B-366DF1A0CCBE}" type="pres">
      <dgm:prSet presAssocID="{AE0E915D-40BD-4055-A643-92DE11868944}" presName="vert2" presStyleCnt="0"/>
      <dgm:spPr/>
    </dgm:pt>
    <dgm:pt modelId="{AAF2E400-4EA5-45EF-8FB7-77FF591538ED}" type="pres">
      <dgm:prSet presAssocID="{AE0E915D-40BD-4055-A643-92DE11868944}" presName="thinLine2b" presStyleLbl="callout" presStyleIdx="1" presStyleCnt="5"/>
      <dgm:spPr/>
    </dgm:pt>
    <dgm:pt modelId="{B484D871-6E64-4430-8872-A5EB06138AE7}" type="pres">
      <dgm:prSet presAssocID="{AE0E915D-40BD-4055-A643-92DE11868944}" presName="vertSpace2b" presStyleCnt="0"/>
      <dgm:spPr/>
    </dgm:pt>
    <dgm:pt modelId="{1F24C0CD-C4CF-4B35-ACE6-073F664B736C}" type="pres">
      <dgm:prSet presAssocID="{B5AC4B22-1D7A-432F-88EB-91BC55119632}" presName="horz2" presStyleCnt="0"/>
      <dgm:spPr/>
    </dgm:pt>
    <dgm:pt modelId="{34FDDCC2-C767-457C-ADF6-5733351B923B}" type="pres">
      <dgm:prSet presAssocID="{B5AC4B22-1D7A-432F-88EB-91BC55119632}" presName="horzSpace2" presStyleCnt="0"/>
      <dgm:spPr/>
    </dgm:pt>
    <dgm:pt modelId="{EC81C3AB-C96A-4697-B2B3-C9C976BD2353}" type="pres">
      <dgm:prSet presAssocID="{B5AC4B22-1D7A-432F-88EB-91BC55119632}" presName="tx2" presStyleLbl="revTx" presStyleIdx="3" presStyleCnt="6"/>
      <dgm:spPr/>
      <dgm:t>
        <a:bodyPr/>
        <a:lstStyle/>
        <a:p>
          <a:endParaRPr lang="en-US"/>
        </a:p>
      </dgm:t>
    </dgm:pt>
    <dgm:pt modelId="{2E29FF63-CFED-48AA-B42D-BA66CE174C42}" type="pres">
      <dgm:prSet presAssocID="{B5AC4B22-1D7A-432F-88EB-91BC55119632}" presName="vert2" presStyleCnt="0"/>
      <dgm:spPr/>
    </dgm:pt>
    <dgm:pt modelId="{743AD33E-6949-4399-9AA8-86EB8E9E3A6A}" type="pres">
      <dgm:prSet presAssocID="{B5AC4B22-1D7A-432F-88EB-91BC55119632}" presName="thinLine2b" presStyleLbl="callout" presStyleIdx="2" presStyleCnt="5"/>
      <dgm:spPr/>
    </dgm:pt>
    <dgm:pt modelId="{6DB19DAA-CD41-44B8-BAA4-C1CDBA2A83BE}" type="pres">
      <dgm:prSet presAssocID="{B5AC4B22-1D7A-432F-88EB-91BC55119632}" presName="vertSpace2b" presStyleCnt="0"/>
      <dgm:spPr/>
    </dgm:pt>
    <dgm:pt modelId="{4E9205FD-D3BA-417F-8083-136E33D70035}" type="pres">
      <dgm:prSet presAssocID="{748819CF-B31B-4C98-A68E-25B0211F2F34}" presName="horz2" presStyleCnt="0"/>
      <dgm:spPr/>
    </dgm:pt>
    <dgm:pt modelId="{8C4E0B58-39B5-4819-BEA1-24FF97C717D9}" type="pres">
      <dgm:prSet presAssocID="{748819CF-B31B-4C98-A68E-25B0211F2F34}" presName="horzSpace2" presStyleCnt="0"/>
      <dgm:spPr/>
    </dgm:pt>
    <dgm:pt modelId="{AA044A89-0FC6-4926-823B-4FEA97EFE241}" type="pres">
      <dgm:prSet presAssocID="{748819CF-B31B-4C98-A68E-25B0211F2F34}" presName="tx2" presStyleLbl="revTx" presStyleIdx="4" presStyleCnt="6"/>
      <dgm:spPr/>
      <dgm:t>
        <a:bodyPr/>
        <a:lstStyle/>
        <a:p>
          <a:endParaRPr lang="en-US"/>
        </a:p>
      </dgm:t>
    </dgm:pt>
    <dgm:pt modelId="{AE62B864-191D-4D60-8A15-46E8AB2C6FEA}" type="pres">
      <dgm:prSet presAssocID="{748819CF-B31B-4C98-A68E-25B0211F2F34}" presName="vert2" presStyleCnt="0"/>
      <dgm:spPr/>
    </dgm:pt>
    <dgm:pt modelId="{F55248C4-B0EF-441D-B116-D63D5F778AC1}" type="pres">
      <dgm:prSet presAssocID="{748819CF-B31B-4C98-A68E-25B0211F2F34}" presName="thinLine2b" presStyleLbl="callout" presStyleIdx="3" presStyleCnt="5"/>
      <dgm:spPr/>
    </dgm:pt>
    <dgm:pt modelId="{CEA49D22-16BB-41DC-B8AC-AC6110937D35}" type="pres">
      <dgm:prSet presAssocID="{748819CF-B31B-4C98-A68E-25B0211F2F34}" presName="vertSpace2b" presStyleCnt="0"/>
      <dgm:spPr/>
    </dgm:pt>
    <dgm:pt modelId="{98C06F4A-71F1-47DE-B825-6FBE30436F5C}" type="pres">
      <dgm:prSet presAssocID="{89A472ED-F9DD-4426-9124-82C610200057}" presName="horz2" presStyleCnt="0"/>
      <dgm:spPr/>
    </dgm:pt>
    <dgm:pt modelId="{22A87AE4-C09B-4FBA-9368-A95FEE007E62}" type="pres">
      <dgm:prSet presAssocID="{89A472ED-F9DD-4426-9124-82C610200057}" presName="horzSpace2" presStyleCnt="0"/>
      <dgm:spPr/>
    </dgm:pt>
    <dgm:pt modelId="{A9458A02-F74F-472B-B0DC-0DF1AD63D89F}" type="pres">
      <dgm:prSet presAssocID="{89A472ED-F9DD-4426-9124-82C610200057}" presName="tx2" presStyleLbl="revTx" presStyleIdx="5" presStyleCnt="6"/>
      <dgm:spPr/>
      <dgm:t>
        <a:bodyPr/>
        <a:lstStyle/>
        <a:p>
          <a:endParaRPr lang="en-US"/>
        </a:p>
      </dgm:t>
    </dgm:pt>
    <dgm:pt modelId="{50A0AF7B-AF2F-41B8-BC49-B893BD7CD8CE}" type="pres">
      <dgm:prSet presAssocID="{89A472ED-F9DD-4426-9124-82C610200057}" presName="vert2" presStyleCnt="0"/>
      <dgm:spPr/>
    </dgm:pt>
    <dgm:pt modelId="{FE662771-9BAA-4ABA-AEA7-0227F792E846}" type="pres">
      <dgm:prSet presAssocID="{89A472ED-F9DD-4426-9124-82C610200057}" presName="thinLine2b" presStyleLbl="callout" presStyleIdx="4" presStyleCnt="5"/>
      <dgm:spPr/>
    </dgm:pt>
    <dgm:pt modelId="{7C0536CB-FB57-48C5-933B-7DBCE878796F}" type="pres">
      <dgm:prSet presAssocID="{89A472ED-F9DD-4426-9124-82C610200057}" presName="vertSpace2b" presStyleCnt="0"/>
      <dgm:spPr/>
    </dgm:pt>
  </dgm:ptLst>
  <dgm:cxnLst>
    <dgm:cxn modelId="{EAE69E37-4F2E-4B5E-82B3-6DC4EF102C2C}" type="presOf" srcId="{AE0E915D-40BD-4055-A643-92DE11868944}" destId="{8C7AC375-A26D-4201-9E5F-E5BAA52531E2}" srcOrd="0" destOrd="0" presId="urn:microsoft.com/office/officeart/2008/layout/LinedList"/>
    <dgm:cxn modelId="{D58D9CFD-01EE-4580-8C0B-76519E733168}" type="presOf" srcId="{A222D40D-D288-47FE-B814-4F7A1866D35A}" destId="{F55470F1-5A74-40C8-A4BD-108FDA083539}" srcOrd="0" destOrd="0" presId="urn:microsoft.com/office/officeart/2008/layout/LinedList"/>
    <dgm:cxn modelId="{541B56AC-CCB2-47B8-A70F-814687A08AD1}" srcId="{FD9C6DAE-D9A6-4DDB-9D5C-E7CF4B724BF4}" destId="{B5AC4B22-1D7A-432F-88EB-91BC55119632}" srcOrd="2" destOrd="0" parTransId="{7A802482-3357-4B54-B36A-18D9E82104BD}" sibTransId="{78595D53-4221-4DA8-911F-99FECA4353B4}"/>
    <dgm:cxn modelId="{53C083AF-65B1-4F39-98DD-3B0C46DCF6D7}" type="presOf" srcId="{7B09AA7A-E29B-409F-AA3B-2B41700E46EE}" destId="{6DD02867-FEF1-49B8-B3E9-87296E4FB1B5}" srcOrd="0" destOrd="0" presId="urn:microsoft.com/office/officeart/2008/layout/LinedList"/>
    <dgm:cxn modelId="{3DCBB32F-98DB-4FEC-A418-5B3941A34BAD}" type="presOf" srcId="{89A472ED-F9DD-4426-9124-82C610200057}" destId="{A9458A02-F74F-472B-B0DC-0DF1AD63D89F}" srcOrd="0" destOrd="0" presId="urn:microsoft.com/office/officeart/2008/layout/LinedList"/>
    <dgm:cxn modelId="{E949E10B-E3FA-4D4D-917F-77167D39AF09}" srcId="{A222D40D-D288-47FE-B814-4F7A1866D35A}" destId="{FD9C6DAE-D9A6-4DDB-9D5C-E7CF4B724BF4}" srcOrd="0" destOrd="0" parTransId="{5D5A4392-0453-4CEC-A68F-1D994AB77F3E}" sibTransId="{1927E051-A6F8-4741-B6BA-3BB61B578305}"/>
    <dgm:cxn modelId="{11DA67CF-0773-4900-AD25-79E69C01F04A}" type="presOf" srcId="{748819CF-B31B-4C98-A68E-25B0211F2F34}" destId="{AA044A89-0FC6-4926-823B-4FEA97EFE241}" srcOrd="0" destOrd="0" presId="urn:microsoft.com/office/officeart/2008/layout/LinedList"/>
    <dgm:cxn modelId="{9A824E54-EB4E-49E1-A8F3-1B8AB1BCFE98}" srcId="{FD9C6DAE-D9A6-4DDB-9D5C-E7CF4B724BF4}" destId="{7B09AA7A-E29B-409F-AA3B-2B41700E46EE}" srcOrd="0" destOrd="0" parTransId="{88B4FBD2-555C-4C65-B5BD-EE2A35579BEF}" sibTransId="{14222903-54D1-4A9D-B7D2-BA1DE85716AA}"/>
    <dgm:cxn modelId="{8D73F01F-673E-4FE2-80F7-0EC7BD7BEEED}" srcId="{FD9C6DAE-D9A6-4DDB-9D5C-E7CF4B724BF4}" destId="{89A472ED-F9DD-4426-9124-82C610200057}" srcOrd="4" destOrd="0" parTransId="{38550CE1-99C9-470E-9B67-8373842C8D5E}" sibTransId="{AD389EE6-3714-47FD-9E7B-A1F4EB59B58E}"/>
    <dgm:cxn modelId="{3BD76CD4-B78C-4805-9953-7CB9C7F954A1}" srcId="{FD9C6DAE-D9A6-4DDB-9D5C-E7CF4B724BF4}" destId="{AE0E915D-40BD-4055-A643-92DE11868944}" srcOrd="1" destOrd="0" parTransId="{886CC799-F040-4B1E-9625-46AB77821097}" sibTransId="{8698EE54-9397-4076-9F84-BE83F08F0300}"/>
    <dgm:cxn modelId="{3C4AA03A-9B06-47CE-9C9E-D2B37201BF41}" type="presOf" srcId="{B5AC4B22-1D7A-432F-88EB-91BC55119632}" destId="{EC81C3AB-C96A-4697-B2B3-C9C976BD2353}" srcOrd="0" destOrd="0" presId="urn:microsoft.com/office/officeart/2008/layout/LinedList"/>
    <dgm:cxn modelId="{AC3B98FE-EB5C-4ECB-8BD0-ECF676F2F63B}" srcId="{FD9C6DAE-D9A6-4DDB-9D5C-E7CF4B724BF4}" destId="{748819CF-B31B-4C98-A68E-25B0211F2F34}" srcOrd="3" destOrd="0" parTransId="{9B8AD2A4-BDBD-4AFA-B825-266E22B61CDD}" sibTransId="{DCCBF91E-5122-4272-B2A1-C995DACDBD71}"/>
    <dgm:cxn modelId="{1495D343-ABC6-4132-B64C-C8FED068FE74}" type="presOf" srcId="{FD9C6DAE-D9A6-4DDB-9D5C-E7CF4B724BF4}" destId="{867ADD98-87D3-4971-84C6-BDB345519B40}" srcOrd="0" destOrd="0" presId="urn:microsoft.com/office/officeart/2008/layout/LinedList"/>
    <dgm:cxn modelId="{075E3754-6758-403F-9ABE-30E99F91DC04}" type="presParOf" srcId="{F55470F1-5A74-40C8-A4BD-108FDA083539}" destId="{BD9986F3-108A-44AE-88B3-5AF94A1DD124}" srcOrd="0" destOrd="0" presId="urn:microsoft.com/office/officeart/2008/layout/LinedList"/>
    <dgm:cxn modelId="{A96D2AE8-988A-45B2-8B52-20E561A82678}" type="presParOf" srcId="{F55470F1-5A74-40C8-A4BD-108FDA083539}" destId="{4C0186C2-9BFA-4A4F-9868-F3AC2413F520}" srcOrd="1" destOrd="0" presId="urn:microsoft.com/office/officeart/2008/layout/LinedList"/>
    <dgm:cxn modelId="{4FDCB4A2-E54D-4176-9658-51DA51B85738}" type="presParOf" srcId="{4C0186C2-9BFA-4A4F-9868-F3AC2413F520}" destId="{867ADD98-87D3-4971-84C6-BDB345519B40}" srcOrd="0" destOrd="0" presId="urn:microsoft.com/office/officeart/2008/layout/LinedList"/>
    <dgm:cxn modelId="{A672F27D-A994-40DB-8757-F3558914DE52}" type="presParOf" srcId="{4C0186C2-9BFA-4A4F-9868-F3AC2413F520}" destId="{D61BF22E-EBBF-4EC3-8E0E-040B07CD9DA9}" srcOrd="1" destOrd="0" presId="urn:microsoft.com/office/officeart/2008/layout/LinedList"/>
    <dgm:cxn modelId="{19099F11-25D5-49C1-B059-98392C0F2D75}" type="presParOf" srcId="{D61BF22E-EBBF-4EC3-8E0E-040B07CD9DA9}" destId="{8924B7EC-A5C6-4EE5-A848-8FCAA3AEDF7E}" srcOrd="0" destOrd="0" presId="urn:microsoft.com/office/officeart/2008/layout/LinedList"/>
    <dgm:cxn modelId="{009BC585-CBAD-4D98-BD40-1D6B29BFD89A}" type="presParOf" srcId="{D61BF22E-EBBF-4EC3-8E0E-040B07CD9DA9}" destId="{E23B9520-834C-4A71-9094-70B4BED151F3}" srcOrd="1" destOrd="0" presId="urn:microsoft.com/office/officeart/2008/layout/LinedList"/>
    <dgm:cxn modelId="{CCD10067-074B-4983-9A60-DD173DD69E3A}" type="presParOf" srcId="{E23B9520-834C-4A71-9094-70B4BED151F3}" destId="{D0CADE60-D181-4565-B730-BE43422BCF25}" srcOrd="0" destOrd="0" presId="urn:microsoft.com/office/officeart/2008/layout/LinedList"/>
    <dgm:cxn modelId="{CFC79DCC-9E59-49FE-8E1D-A0943C4180AD}" type="presParOf" srcId="{E23B9520-834C-4A71-9094-70B4BED151F3}" destId="{6DD02867-FEF1-49B8-B3E9-87296E4FB1B5}" srcOrd="1" destOrd="0" presId="urn:microsoft.com/office/officeart/2008/layout/LinedList"/>
    <dgm:cxn modelId="{446F305F-401C-42D7-AA81-D2E2586934F7}" type="presParOf" srcId="{E23B9520-834C-4A71-9094-70B4BED151F3}" destId="{188C3B72-71E4-4062-8F3A-1F05E0FC5CAB}" srcOrd="2" destOrd="0" presId="urn:microsoft.com/office/officeart/2008/layout/LinedList"/>
    <dgm:cxn modelId="{CC94272E-40B0-4886-B11F-9889919E055A}" type="presParOf" srcId="{D61BF22E-EBBF-4EC3-8E0E-040B07CD9DA9}" destId="{26063084-7D6E-4C2E-87A5-AD6BF04831C2}" srcOrd="2" destOrd="0" presId="urn:microsoft.com/office/officeart/2008/layout/LinedList"/>
    <dgm:cxn modelId="{1C849907-025A-42D3-AFEC-C2490ECBF120}" type="presParOf" srcId="{D61BF22E-EBBF-4EC3-8E0E-040B07CD9DA9}" destId="{D7DC150D-BF6A-42C5-9F3A-475F34A0556B}" srcOrd="3" destOrd="0" presId="urn:microsoft.com/office/officeart/2008/layout/LinedList"/>
    <dgm:cxn modelId="{237652EC-C566-492F-8112-C5B683319BE7}" type="presParOf" srcId="{D61BF22E-EBBF-4EC3-8E0E-040B07CD9DA9}" destId="{B4560E7A-830A-47C8-A5B7-A6D45D3FFF50}" srcOrd="4" destOrd="0" presId="urn:microsoft.com/office/officeart/2008/layout/LinedList"/>
    <dgm:cxn modelId="{338166A9-47EF-4B93-94FE-9E4EC4C07D53}" type="presParOf" srcId="{B4560E7A-830A-47C8-A5B7-A6D45D3FFF50}" destId="{DE662538-A969-4EE4-A13F-AA4B731EF91C}" srcOrd="0" destOrd="0" presId="urn:microsoft.com/office/officeart/2008/layout/LinedList"/>
    <dgm:cxn modelId="{15794BA6-993A-4A25-B987-4F0257D3937B}" type="presParOf" srcId="{B4560E7A-830A-47C8-A5B7-A6D45D3FFF50}" destId="{8C7AC375-A26D-4201-9E5F-E5BAA52531E2}" srcOrd="1" destOrd="0" presId="urn:microsoft.com/office/officeart/2008/layout/LinedList"/>
    <dgm:cxn modelId="{E5A055DE-6F44-4F8C-8A28-5DFEA59CC932}" type="presParOf" srcId="{B4560E7A-830A-47C8-A5B7-A6D45D3FFF50}" destId="{BC7D62BF-30D6-423C-9D4B-366DF1A0CCBE}" srcOrd="2" destOrd="0" presId="urn:microsoft.com/office/officeart/2008/layout/LinedList"/>
    <dgm:cxn modelId="{D1EB0085-3E1A-4726-B887-979A7F6415FA}" type="presParOf" srcId="{D61BF22E-EBBF-4EC3-8E0E-040B07CD9DA9}" destId="{AAF2E400-4EA5-45EF-8FB7-77FF591538ED}" srcOrd="5" destOrd="0" presId="urn:microsoft.com/office/officeart/2008/layout/LinedList"/>
    <dgm:cxn modelId="{22854F18-9EAE-48C6-BB50-C98ADA4220D7}" type="presParOf" srcId="{D61BF22E-EBBF-4EC3-8E0E-040B07CD9DA9}" destId="{B484D871-6E64-4430-8872-A5EB06138AE7}" srcOrd="6" destOrd="0" presId="urn:microsoft.com/office/officeart/2008/layout/LinedList"/>
    <dgm:cxn modelId="{7C3E54A2-82B3-49BD-9C41-1163DCA193AA}" type="presParOf" srcId="{D61BF22E-EBBF-4EC3-8E0E-040B07CD9DA9}" destId="{1F24C0CD-C4CF-4B35-ACE6-073F664B736C}" srcOrd="7" destOrd="0" presId="urn:microsoft.com/office/officeart/2008/layout/LinedList"/>
    <dgm:cxn modelId="{06E3E259-B483-4D2E-BD87-2330D137DAA7}" type="presParOf" srcId="{1F24C0CD-C4CF-4B35-ACE6-073F664B736C}" destId="{34FDDCC2-C767-457C-ADF6-5733351B923B}" srcOrd="0" destOrd="0" presId="urn:microsoft.com/office/officeart/2008/layout/LinedList"/>
    <dgm:cxn modelId="{9E3B9302-E4A8-460A-8905-514AF4D1224E}" type="presParOf" srcId="{1F24C0CD-C4CF-4B35-ACE6-073F664B736C}" destId="{EC81C3AB-C96A-4697-B2B3-C9C976BD2353}" srcOrd="1" destOrd="0" presId="urn:microsoft.com/office/officeart/2008/layout/LinedList"/>
    <dgm:cxn modelId="{B9E8F90A-403E-45CE-8CC5-6FD4940A9CA8}" type="presParOf" srcId="{1F24C0CD-C4CF-4B35-ACE6-073F664B736C}" destId="{2E29FF63-CFED-48AA-B42D-BA66CE174C42}" srcOrd="2" destOrd="0" presId="urn:microsoft.com/office/officeart/2008/layout/LinedList"/>
    <dgm:cxn modelId="{5C8008BB-E7A4-4149-BEA8-BA5A3FE49093}" type="presParOf" srcId="{D61BF22E-EBBF-4EC3-8E0E-040B07CD9DA9}" destId="{743AD33E-6949-4399-9AA8-86EB8E9E3A6A}" srcOrd="8" destOrd="0" presId="urn:microsoft.com/office/officeart/2008/layout/LinedList"/>
    <dgm:cxn modelId="{E405F635-B6A1-4026-B5B1-CBDF4427839B}" type="presParOf" srcId="{D61BF22E-EBBF-4EC3-8E0E-040B07CD9DA9}" destId="{6DB19DAA-CD41-44B8-BAA4-C1CDBA2A83BE}" srcOrd="9" destOrd="0" presId="urn:microsoft.com/office/officeart/2008/layout/LinedList"/>
    <dgm:cxn modelId="{3B3A7D8B-A634-4CDF-84C7-E80CEA1127FB}" type="presParOf" srcId="{D61BF22E-EBBF-4EC3-8E0E-040B07CD9DA9}" destId="{4E9205FD-D3BA-417F-8083-136E33D70035}" srcOrd="10" destOrd="0" presId="urn:microsoft.com/office/officeart/2008/layout/LinedList"/>
    <dgm:cxn modelId="{86201D4A-A96B-4176-A032-BEA24660749A}" type="presParOf" srcId="{4E9205FD-D3BA-417F-8083-136E33D70035}" destId="{8C4E0B58-39B5-4819-BEA1-24FF97C717D9}" srcOrd="0" destOrd="0" presId="urn:microsoft.com/office/officeart/2008/layout/LinedList"/>
    <dgm:cxn modelId="{B0E29356-5F4E-4D4E-9DEC-DEC84812838F}" type="presParOf" srcId="{4E9205FD-D3BA-417F-8083-136E33D70035}" destId="{AA044A89-0FC6-4926-823B-4FEA97EFE241}" srcOrd="1" destOrd="0" presId="urn:microsoft.com/office/officeart/2008/layout/LinedList"/>
    <dgm:cxn modelId="{FFD96B24-09FD-4D22-AB40-211EC89F0291}" type="presParOf" srcId="{4E9205FD-D3BA-417F-8083-136E33D70035}" destId="{AE62B864-191D-4D60-8A15-46E8AB2C6FEA}" srcOrd="2" destOrd="0" presId="urn:microsoft.com/office/officeart/2008/layout/LinedList"/>
    <dgm:cxn modelId="{9D8A8FD0-C200-4B76-8D72-C4A20BA6C270}" type="presParOf" srcId="{D61BF22E-EBBF-4EC3-8E0E-040B07CD9DA9}" destId="{F55248C4-B0EF-441D-B116-D63D5F778AC1}" srcOrd="11" destOrd="0" presId="urn:microsoft.com/office/officeart/2008/layout/LinedList"/>
    <dgm:cxn modelId="{8C7577C9-A538-4727-8784-7E360D0C4FF9}" type="presParOf" srcId="{D61BF22E-EBBF-4EC3-8E0E-040B07CD9DA9}" destId="{CEA49D22-16BB-41DC-B8AC-AC6110937D35}" srcOrd="12" destOrd="0" presId="urn:microsoft.com/office/officeart/2008/layout/LinedList"/>
    <dgm:cxn modelId="{91F868A8-6A17-4850-88BF-A3F9E7BC717E}" type="presParOf" srcId="{D61BF22E-EBBF-4EC3-8E0E-040B07CD9DA9}" destId="{98C06F4A-71F1-47DE-B825-6FBE30436F5C}" srcOrd="13" destOrd="0" presId="urn:microsoft.com/office/officeart/2008/layout/LinedList"/>
    <dgm:cxn modelId="{4CA4705E-668E-42CE-8643-3CD93BDCD790}" type="presParOf" srcId="{98C06F4A-71F1-47DE-B825-6FBE30436F5C}" destId="{22A87AE4-C09B-4FBA-9368-A95FEE007E62}" srcOrd="0" destOrd="0" presId="urn:microsoft.com/office/officeart/2008/layout/LinedList"/>
    <dgm:cxn modelId="{606FA468-578C-47D7-87C7-144B81B14A4F}" type="presParOf" srcId="{98C06F4A-71F1-47DE-B825-6FBE30436F5C}" destId="{A9458A02-F74F-472B-B0DC-0DF1AD63D89F}" srcOrd="1" destOrd="0" presId="urn:microsoft.com/office/officeart/2008/layout/LinedList"/>
    <dgm:cxn modelId="{FBC34F9C-9F16-4872-A238-5BEFF104AE48}" type="presParOf" srcId="{98C06F4A-71F1-47DE-B825-6FBE30436F5C}" destId="{50A0AF7B-AF2F-41B8-BC49-B893BD7CD8CE}" srcOrd="2" destOrd="0" presId="urn:microsoft.com/office/officeart/2008/layout/LinedList"/>
    <dgm:cxn modelId="{F7D0CFAF-81BF-40E0-ABB8-BD6BBDEA9406}" type="presParOf" srcId="{D61BF22E-EBBF-4EC3-8E0E-040B07CD9DA9}" destId="{FE662771-9BAA-4ABA-AEA7-0227F792E846}" srcOrd="14" destOrd="0" presId="urn:microsoft.com/office/officeart/2008/layout/LinedList"/>
    <dgm:cxn modelId="{3FCF54F7-D8AB-42EE-968A-B5F02E8F376A}" type="presParOf" srcId="{D61BF22E-EBBF-4EC3-8E0E-040B07CD9DA9}" destId="{7C0536CB-FB57-48C5-933B-7DBCE878796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E0DA-D57B-4C17-8F2D-AE2D2E54D0C4}">
      <dsp:nvSpPr>
        <dsp:cNvPr id="0" name=""/>
        <dsp:cNvSpPr/>
      </dsp:nvSpPr>
      <dsp:spPr>
        <a:xfrm>
          <a:off x="1945" y="149585"/>
          <a:ext cx="1187228" cy="10123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95" y="179235"/>
        <a:ext cx="1127928" cy="953036"/>
      </dsp:txXfrm>
    </dsp:sp>
    <dsp:sp modelId="{0A277AB0-F5E8-49E4-9CE6-1BF947DDB8EC}">
      <dsp:nvSpPr>
        <dsp:cNvPr id="0" name=""/>
        <dsp:cNvSpPr/>
      </dsp:nvSpPr>
      <dsp:spPr>
        <a:xfrm>
          <a:off x="1331784" y="478917"/>
          <a:ext cx="302333" cy="35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1331784" y="549651"/>
        <a:ext cx="211633" cy="212204"/>
      </dsp:txXfrm>
    </dsp:sp>
    <dsp:sp modelId="{9304E64E-7CD0-4BAE-AF06-D626E3FD5F0B}">
      <dsp:nvSpPr>
        <dsp:cNvPr id="0" name=""/>
        <dsp:cNvSpPr/>
      </dsp:nvSpPr>
      <dsp:spPr>
        <a:xfrm>
          <a:off x="1759614" y="149585"/>
          <a:ext cx="1207878" cy="1012336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সবসময়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অর্থপূর্ণ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9264" y="179235"/>
        <a:ext cx="1148578" cy="953036"/>
      </dsp:txXfrm>
    </dsp:sp>
    <dsp:sp modelId="{934686D0-2908-478D-9F18-F7B14E2882E2}">
      <dsp:nvSpPr>
        <dsp:cNvPr id="0" name=""/>
        <dsp:cNvSpPr/>
      </dsp:nvSpPr>
      <dsp:spPr>
        <a:xfrm>
          <a:off x="3110103" y="478917"/>
          <a:ext cx="302333" cy="35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3110103" y="549651"/>
        <a:ext cx="211633" cy="212204"/>
      </dsp:txXfrm>
    </dsp:sp>
    <dsp:sp modelId="{9260FDE9-7C3C-4E76-8115-3F2A2A957A56}">
      <dsp:nvSpPr>
        <dsp:cNvPr id="0" name=""/>
        <dsp:cNvSpPr/>
      </dsp:nvSpPr>
      <dsp:spPr>
        <a:xfrm>
          <a:off x="3537933" y="149585"/>
          <a:ext cx="1426100" cy="1012336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7583" y="179235"/>
        <a:ext cx="1366800" cy="953036"/>
      </dsp:txXfrm>
    </dsp:sp>
    <dsp:sp modelId="{EF0AB91E-6F77-49FA-9004-8887BC741D71}">
      <dsp:nvSpPr>
        <dsp:cNvPr id="0" name=""/>
        <dsp:cNvSpPr/>
      </dsp:nvSpPr>
      <dsp:spPr>
        <a:xfrm>
          <a:off x="5106643" y="478917"/>
          <a:ext cx="302333" cy="35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5106643" y="549651"/>
        <a:ext cx="211633" cy="212204"/>
      </dsp:txXfrm>
    </dsp:sp>
    <dsp:sp modelId="{7729CE40-AC1E-41F6-B4F9-8C5175819678}">
      <dsp:nvSpPr>
        <dsp:cNvPr id="0" name=""/>
        <dsp:cNvSpPr/>
      </dsp:nvSpPr>
      <dsp:spPr>
        <a:xfrm>
          <a:off x="5534474" y="149585"/>
          <a:ext cx="1426100" cy="1012336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সজ্জিত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4124" y="179235"/>
        <a:ext cx="1366800" cy="953036"/>
      </dsp:txXfrm>
    </dsp:sp>
    <dsp:sp modelId="{7C9DEAED-2D24-4F75-B4E6-A8EE808BD791}">
      <dsp:nvSpPr>
        <dsp:cNvPr id="0" name=""/>
        <dsp:cNvSpPr/>
      </dsp:nvSpPr>
      <dsp:spPr>
        <a:xfrm>
          <a:off x="7103184" y="478917"/>
          <a:ext cx="302333" cy="35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7103184" y="549651"/>
        <a:ext cx="211633" cy="212204"/>
      </dsp:txXfrm>
    </dsp:sp>
    <dsp:sp modelId="{2CBAA45E-767F-4145-B8AA-AF5929C1D065}">
      <dsp:nvSpPr>
        <dsp:cNvPr id="0" name=""/>
        <dsp:cNvSpPr/>
      </dsp:nvSpPr>
      <dsp:spPr>
        <a:xfrm>
          <a:off x="7531014" y="149585"/>
          <a:ext cx="1426100" cy="1012336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কাচামাল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0664" y="179235"/>
        <a:ext cx="1366800" cy="953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E0DA-D57B-4C17-8F2D-AE2D2E54D0C4}">
      <dsp:nvSpPr>
        <dsp:cNvPr id="0" name=""/>
        <dsp:cNvSpPr/>
      </dsp:nvSpPr>
      <dsp:spPr>
        <a:xfrm>
          <a:off x="5898" y="4626"/>
          <a:ext cx="1233366" cy="1302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22" y="40750"/>
        <a:ext cx="1161118" cy="1230007"/>
      </dsp:txXfrm>
    </dsp:sp>
    <dsp:sp modelId="{0A277AB0-F5E8-49E4-9CE6-1BF947DDB8EC}">
      <dsp:nvSpPr>
        <dsp:cNvPr id="0" name=""/>
        <dsp:cNvSpPr/>
      </dsp:nvSpPr>
      <dsp:spPr>
        <a:xfrm>
          <a:off x="1387417" y="472045"/>
          <a:ext cx="314082" cy="367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1387417" y="545528"/>
        <a:ext cx="219857" cy="220451"/>
      </dsp:txXfrm>
    </dsp:sp>
    <dsp:sp modelId="{9304E64E-7CD0-4BAE-AF06-D626E3FD5F0B}">
      <dsp:nvSpPr>
        <dsp:cNvPr id="0" name=""/>
        <dsp:cNvSpPr/>
      </dsp:nvSpPr>
      <dsp:spPr>
        <a:xfrm>
          <a:off x="1831874" y="4626"/>
          <a:ext cx="1254818" cy="1302255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সবসময়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অর্থপূর্ণ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8626" y="41378"/>
        <a:ext cx="1181314" cy="1228751"/>
      </dsp:txXfrm>
    </dsp:sp>
    <dsp:sp modelId="{934686D0-2908-478D-9F18-F7B14E2882E2}">
      <dsp:nvSpPr>
        <dsp:cNvPr id="0" name=""/>
        <dsp:cNvSpPr/>
      </dsp:nvSpPr>
      <dsp:spPr>
        <a:xfrm>
          <a:off x="3234845" y="472045"/>
          <a:ext cx="314082" cy="367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3234845" y="545528"/>
        <a:ext cx="219857" cy="220451"/>
      </dsp:txXfrm>
    </dsp:sp>
    <dsp:sp modelId="{9260FDE9-7C3C-4E76-8115-3F2A2A957A56}">
      <dsp:nvSpPr>
        <dsp:cNvPr id="0" name=""/>
        <dsp:cNvSpPr/>
      </dsp:nvSpPr>
      <dsp:spPr>
        <a:xfrm>
          <a:off x="3679301" y="4626"/>
          <a:ext cx="1125600" cy="130225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2269" y="37594"/>
        <a:ext cx="1059664" cy="1236319"/>
      </dsp:txXfrm>
    </dsp:sp>
    <dsp:sp modelId="{EF0AB91E-6F77-49FA-9004-8887BC741D71}">
      <dsp:nvSpPr>
        <dsp:cNvPr id="0" name=""/>
        <dsp:cNvSpPr/>
      </dsp:nvSpPr>
      <dsp:spPr>
        <a:xfrm>
          <a:off x="4953054" y="472045"/>
          <a:ext cx="314082" cy="367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4953054" y="545528"/>
        <a:ext cx="219857" cy="220451"/>
      </dsp:txXfrm>
    </dsp:sp>
    <dsp:sp modelId="{7729CE40-AC1E-41F6-B4F9-8C5175819678}">
      <dsp:nvSpPr>
        <dsp:cNvPr id="0" name=""/>
        <dsp:cNvSpPr/>
      </dsp:nvSpPr>
      <dsp:spPr>
        <a:xfrm>
          <a:off x="5397510" y="4626"/>
          <a:ext cx="1481521" cy="1302255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সজ্জিত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5652" y="42768"/>
        <a:ext cx="1405237" cy="1225971"/>
      </dsp:txXfrm>
    </dsp:sp>
    <dsp:sp modelId="{7C9DEAED-2D24-4F75-B4E6-A8EE808BD791}">
      <dsp:nvSpPr>
        <dsp:cNvPr id="0" name=""/>
        <dsp:cNvSpPr/>
      </dsp:nvSpPr>
      <dsp:spPr>
        <a:xfrm>
          <a:off x="7027184" y="472045"/>
          <a:ext cx="314082" cy="367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1"/>
            </a:solidFill>
          </a:endParaRPr>
        </a:p>
      </dsp:txBody>
      <dsp:txXfrm>
        <a:off x="7027184" y="545528"/>
        <a:ext cx="219857" cy="220451"/>
      </dsp:txXfrm>
    </dsp:sp>
    <dsp:sp modelId="{2CBAA45E-767F-4145-B8AA-AF5929C1D065}">
      <dsp:nvSpPr>
        <dsp:cNvPr id="0" name=""/>
        <dsp:cNvSpPr/>
      </dsp:nvSpPr>
      <dsp:spPr>
        <a:xfrm>
          <a:off x="7471640" y="4626"/>
          <a:ext cx="1481521" cy="130225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কাচামাল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প্রক্রিয়াকণের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তথ্যে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রপান্তর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09782" y="42768"/>
        <a:ext cx="1405237" cy="1225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986F3-108A-44AE-88B3-5AF94A1DD124}">
      <dsp:nvSpPr>
        <dsp:cNvPr id="0" name=""/>
        <dsp:cNvSpPr/>
      </dsp:nvSpPr>
      <dsp:spPr>
        <a:xfrm>
          <a:off x="0" y="1952"/>
          <a:ext cx="821762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ADD98-87D3-4971-84C6-BDB345519B40}">
      <dsp:nvSpPr>
        <dsp:cNvPr id="0" name=""/>
        <dsp:cNvSpPr/>
      </dsp:nvSpPr>
      <dsp:spPr>
        <a:xfrm>
          <a:off x="0" y="1952"/>
          <a:ext cx="1643524" cy="399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2।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952"/>
        <a:ext cx="1643524" cy="3994369"/>
      </dsp:txXfrm>
    </dsp:sp>
    <dsp:sp modelId="{6DD02867-FEF1-49B8-B3E9-87296E4FB1B5}">
      <dsp:nvSpPr>
        <dsp:cNvPr id="0" name=""/>
        <dsp:cNvSpPr/>
      </dsp:nvSpPr>
      <dsp:spPr>
        <a:xfrm>
          <a:off x="1766788" y="39594"/>
          <a:ext cx="6450834" cy="75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রিমির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788" y="39594"/>
        <a:ext cx="6450834" cy="752845"/>
      </dsp:txXfrm>
    </dsp:sp>
    <dsp:sp modelId="{26063084-7D6E-4C2E-87A5-AD6BF04831C2}">
      <dsp:nvSpPr>
        <dsp:cNvPr id="0" name=""/>
        <dsp:cNvSpPr/>
      </dsp:nvSpPr>
      <dsp:spPr>
        <a:xfrm>
          <a:off x="1643524" y="792439"/>
          <a:ext cx="65740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AC375-A26D-4201-9E5F-E5BAA52531E2}">
      <dsp:nvSpPr>
        <dsp:cNvPr id="0" name=""/>
        <dsp:cNvSpPr/>
      </dsp:nvSpPr>
      <dsp:spPr>
        <a:xfrm>
          <a:off x="1766788" y="830081"/>
          <a:ext cx="6450834" cy="75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বিষয়টি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788" y="830081"/>
        <a:ext cx="6450834" cy="752845"/>
      </dsp:txXfrm>
    </dsp:sp>
    <dsp:sp modelId="{AAF2E400-4EA5-45EF-8FB7-77FF591538ED}">
      <dsp:nvSpPr>
        <dsp:cNvPr id="0" name=""/>
        <dsp:cNvSpPr/>
      </dsp:nvSpPr>
      <dsp:spPr>
        <a:xfrm>
          <a:off x="1643524" y="1582926"/>
          <a:ext cx="65740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1C3AB-C96A-4697-B2B3-C9C976BD2353}">
      <dsp:nvSpPr>
        <dsp:cNvPr id="0" name=""/>
        <dsp:cNvSpPr/>
      </dsp:nvSpPr>
      <dsp:spPr>
        <a:xfrm>
          <a:off x="1766788" y="1620569"/>
          <a:ext cx="6450834" cy="75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788" y="1620569"/>
        <a:ext cx="6450834" cy="752845"/>
      </dsp:txXfrm>
    </dsp:sp>
    <dsp:sp modelId="{743AD33E-6949-4399-9AA8-86EB8E9E3A6A}">
      <dsp:nvSpPr>
        <dsp:cNvPr id="0" name=""/>
        <dsp:cNvSpPr/>
      </dsp:nvSpPr>
      <dsp:spPr>
        <a:xfrm>
          <a:off x="1643524" y="2373414"/>
          <a:ext cx="65740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44A89-0FC6-4926-823B-4FEA97EFE241}">
      <dsp:nvSpPr>
        <dsp:cNvPr id="0" name=""/>
        <dsp:cNvSpPr/>
      </dsp:nvSpPr>
      <dsp:spPr>
        <a:xfrm>
          <a:off x="1766788" y="2411056"/>
          <a:ext cx="6450834" cy="75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Information and communication technology </a:t>
          </a:r>
          <a:r>
            <a:rPr lang="en-US" sz="2000" b="1" kern="120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 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788" y="2411056"/>
        <a:ext cx="6450834" cy="752845"/>
      </dsp:txXfrm>
    </dsp:sp>
    <dsp:sp modelId="{F55248C4-B0EF-441D-B116-D63D5F778AC1}">
      <dsp:nvSpPr>
        <dsp:cNvPr id="0" name=""/>
        <dsp:cNvSpPr/>
      </dsp:nvSpPr>
      <dsp:spPr>
        <a:xfrm>
          <a:off x="1643524" y="3163901"/>
          <a:ext cx="65740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58A02-F74F-472B-B0DC-0DF1AD63D89F}">
      <dsp:nvSpPr>
        <dsp:cNvPr id="0" name=""/>
        <dsp:cNvSpPr/>
      </dsp:nvSpPr>
      <dsp:spPr>
        <a:xfrm>
          <a:off x="1766788" y="3201543"/>
          <a:ext cx="6450834" cy="75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788" y="3201543"/>
        <a:ext cx="6450834" cy="752845"/>
      </dsp:txXfrm>
    </dsp:sp>
    <dsp:sp modelId="{FE662771-9BAA-4ABA-AEA7-0227F792E846}">
      <dsp:nvSpPr>
        <dsp:cNvPr id="0" name=""/>
        <dsp:cNvSpPr/>
      </dsp:nvSpPr>
      <dsp:spPr>
        <a:xfrm>
          <a:off x="1643524" y="3954388"/>
          <a:ext cx="65740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ED728-D1B5-495F-A139-C5AC6D1C29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F551-83BA-4708-A89D-92345277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2309-E78D-4AC5-96DB-0C800B543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4"/>
            <a:ext cx="8549640" cy="2705947"/>
          </a:xfrm>
        </p:spPr>
        <p:txBody>
          <a:bodyPr anchor="b"/>
          <a:lstStyle>
            <a:lvl1pPr algn="ctr">
              <a:defRPr sz="6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1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02" indent="0" algn="ctr">
              <a:buNone/>
              <a:defRPr sz="2200"/>
            </a:lvl2pPr>
            <a:lvl3pPr marL="1005802" indent="0" algn="ctr">
              <a:buNone/>
              <a:defRPr sz="1980"/>
            </a:lvl3pPr>
            <a:lvl4pPr marL="1508703" indent="0" algn="ctr">
              <a:buNone/>
              <a:defRPr sz="1760"/>
            </a:lvl4pPr>
            <a:lvl5pPr marL="2011605" indent="0" algn="ctr">
              <a:buNone/>
              <a:defRPr sz="1760"/>
            </a:lvl5pPr>
            <a:lvl6pPr marL="2514505" indent="0" algn="ctr">
              <a:buNone/>
              <a:defRPr sz="1760"/>
            </a:lvl6pPr>
            <a:lvl7pPr marL="3017405" indent="0" algn="ctr">
              <a:buNone/>
              <a:defRPr sz="1760"/>
            </a:lvl7pPr>
            <a:lvl8pPr marL="3520307" indent="0" algn="ctr">
              <a:buNone/>
              <a:defRPr sz="1760"/>
            </a:lvl8pPr>
            <a:lvl9pPr marL="4023209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6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2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02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0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0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20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4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4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4"/>
            <a:ext cx="8675370" cy="15023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21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2" indent="0">
              <a:buNone/>
              <a:defRPr sz="2200" b="1"/>
            </a:lvl2pPr>
            <a:lvl3pPr marL="1005802" indent="0">
              <a:buNone/>
              <a:defRPr sz="1980" b="1"/>
            </a:lvl3pPr>
            <a:lvl4pPr marL="1508703" indent="0">
              <a:buNone/>
              <a:defRPr sz="1760" b="1"/>
            </a:lvl4pPr>
            <a:lvl5pPr marL="2011605" indent="0">
              <a:buNone/>
              <a:defRPr sz="1760" b="1"/>
            </a:lvl5pPr>
            <a:lvl6pPr marL="2514505" indent="0">
              <a:buNone/>
              <a:defRPr sz="1760" b="1"/>
            </a:lvl6pPr>
            <a:lvl7pPr marL="3017405" indent="0">
              <a:buNone/>
              <a:defRPr sz="1760" b="1"/>
            </a:lvl7pPr>
            <a:lvl8pPr marL="3520307" indent="0">
              <a:buNone/>
              <a:defRPr sz="1760" b="1"/>
            </a:lvl8pPr>
            <a:lvl9pPr marL="4023209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6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21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2" indent="0">
              <a:buNone/>
              <a:defRPr sz="2200" b="1"/>
            </a:lvl2pPr>
            <a:lvl3pPr marL="1005802" indent="0">
              <a:buNone/>
              <a:defRPr sz="1980" b="1"/>
            </a:lvl3pPr>
            <a:lvl4pPr marL="1508703" indent="0">
              <a:buNone/>
              <a:defRPr sz="1760" b="1"/>
            </a:lvl4pPr>
            <a:lvl5pPr marL="2011605" indent="0">
              <a:buNone/>
              <a:defRPr sz="1760" b="1"/>
            </a:lvl5pPr>
            <a:lvl6pPr marL="2514505" indent="0">
              <a:buNone/>
              <a:defRPr sz="1760" b="1"/>
            </a:lvl6pPr>
            <a:lvl7pPr marL="3017405" indent="0">
              <a:buNone/>
              <a:defRPr sz="1760" b="1"/>
            </a:lvl7pPr>
            <a:lvl8pPr marL="3520307" indent="0">
              <a:buNone/>
              <a:defRPr sz="1760" b="1"/>
            </a:lvl8pPr>
            <a:lvl9pPr marL="4023209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6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4"/>
            <a:ext cx="5092065" cy="5523442"/>
          </a:xfrm>
        </p:spPr>
        <p:txBody>
          <a:bodyPr/>
          <a:lstStyle>
            <a:lvl1pPr>
              <a:defRPr sz="3519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1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02" indent="0">
              <a:buNone/>
              <a:defRPr sz="1540"/>
            </a:lvl2pPr>
            <a:lvl3pPr marL="1005802" indent="0">
              <a:buNone/>
              <a:defRPr sz="1321"/>
            </a:lvl3pPr>
            <a:lvl4pPr marL="1508703" indent="0">
              <a:buNone/>
              <a:defRPr sz="1100"/>
            </a:lvl4pPr>
            <a:lvl5pPr marL="2011605" indent="0">
              <a:buNone/>
              <a:defRPr sz="1100"/>
            </a:lvl5pPr>
            <a:lvl6pPr marL="2514505" indent="0">
              <a:buNone/>
              <a:defRPr sz="1100"/>
            </a:lvl6pPr>
            <a:lvl7pPr marL="3017405" indent="0">
              <a:buNone/>
              <a:defRPr sz="1100"/>
            </a:lvl7pPr>
            <a:lvl8pPr marL="3520307" indent="0">
              <a:buNone/>
              <a:defRPr sz="1100"/>
            </a:lvl8pPr>
            <a:lvl9pPr marL="40232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4"/>
            <a:ext cx="5092065" cy="5523442"/>
          </a:xfrm>
        </p:spPr>
        <p:txBody>
          <a:bodyPr anchor="t"/>
          <a:lstStyle>
            <a:lvl1pPr marL="0" indent="0">
              <a:buNone/>
              <a:defRPr sz="3519"/>
            </a:lvl1pPr>
            <a:lvl2pPr marL="502902" indent="0">
              <a:buNone/>
              <a:defRPr sz="3080"/>
            </a:lvl2pPr>
            <a:lvl3pPr marL="1005802" indent="0">
              <a:buNone/>
              <a:defRPr sz="2640"/>
            </a:lvl3pPr>
            <a:lvl4pPr marL="1508703" indent="0">
              <a:buNone/>
              <a:defRPr sz="2200"/>
            </a:lvl4pPr>
            <a:lvl5pPr marL="2011605" indent="0">
              <a:buNone/>
              <a:defRPr sz="2200"/>
            </a:lvl5pPr>
            <a:lvl6pPr marL="2514505" indent="0">
              <a:buNone/>
              <a:defRPr sz="2200"/>
            </a:lvl6pPr>
            <a:lvl7pPr marL="3017405" indent="0">
              <a:buNone/>
              <a:defRPr sz="2200"/>
            </a:lvl7pPr>
            <a:lvl8pPr marL="3520307" indent="0">
              <a:buNone/>
              <a:defRPr sz="2200"/>
            </a:lvl8pPr>
            <a:lvl9pPr marL="402320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1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02" indent="0">
              <a:buNone/>
              <a:defRPr sz="1540"/>
            </a:lvl2pPr>
            <a:lvl3pPr marL="1005802" indent="0">
              <a:buNone/>
              <a:defRPr sz="1321"/>
            </a:lvl3pPr>
            <a:lvl4pPr marL="1508703" indent="0">
              <a:buNone/>
              <a:defRPr sz="1100"/>
            </a:lvl4pPr>
            <a:lvl5pPr marL="2011605" indent="0">
              <a:buNone/>
              <a:defRPr sz="1100"/>
            </a:lvl5pPr>
            <a:lvl6pPr marL="2514505" indent="0">
              <a:buNone/>
              <a:defRPr sz="1100"/>
            </a:lvl6pPr>
            <a:lvl7pPr marL="3017405" indent="0">
              <a:buNone/>
              <a:defRPr sz="1100"/>
            </a:lvl7pPr>
            <a:lvl8pPr marL="3520307" indent="0">
              <a:buNone/>
              <a:defRPr sz="1100"/>
            </a:lvl8pPr>
            <a:lvl9pPr marL="40232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4"/>
            <a:ext cx="8675370" cy="1502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4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975D-92D5-4B14-85C6-52076C84F15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C94A-3F05-4A2C-8D1C-8506EBCD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6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02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50" indent="-251450" algn="l" defTabSz="100580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52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53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53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54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57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59" indent="-251450" algn="l" defTabSz="1005802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2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2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03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05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07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09" algn="l" defTabSz="100580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2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1076806"/>
            <a:ext cx="11890518" cy="232538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4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l="11056"/>
          <a:stretch/>
        </p:blipFill>
        <p:spPr>
          <a:xfrm>
            <a:off x="330401" y="385625"/>
            <a:ext cx="9403075" cy="322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" y="3713442"/>
            <a:ext cx="9403076" cy="3616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193"/>
          <a:stretch/>
        </p:blipFill>
        <p:spPr>
          <a:xfrm flipH="1">
            <a:off x="5018140" y="-24732"/>
            <a:ext cx="5119953" cy="7797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193"/>
          <a:stretch/>
        </p:blipFill>
        <p:spPr>
          <a:xfrm>
            <a:off x="0" y="0"/>
            <a:ext cx="5002722" cy="77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485E-6 -1.96078E-7 L -0.3308 -0.0030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0" y="-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545E-7 -3.98693E-6 L -0.50158 -0.006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9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394E-6 0.00531 L 0.50663 -0.0016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121100522"/>
              </p:ext>
            </p:extLst>
          </p:nvPr>
        </p:nvGraphicFramePr>
        <p:xfrm>
          <a:off x="822468" y="2859726"/>
          <a:ext cx="8217623" cy="399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798253" y="573743"/>
            <a:ext cx="6387797" cy="2071488"/>
            <a:chOff x="1449917" y="573743"/>
            <a:chExt cx="6387797" cy="207148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29" t="38961" r="7078" b="22402"/>
            <a:stretch/>
          </p:blipFill>
          <p:spPr>
            <a:xfrm>
              <a:off x="4557149" y="573743"/>
              <a:ext cx="3280565" cy="20714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917" y="573743"/>
              <a:ext cx="3107232" cy="2071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1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D9986F3-108A-44AE-88B3-5AF94A1DD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dgm id="{BD9986F3-108A-44AE-88B3-5AF94A1DD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67ADD98-87D3-4971-84C6-BDB345519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graphicEl>
                                              <a:dgm id="{867ADD98-87D3-4971-84C6-BDB345519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6063084-7D6E-4C2E-87A5-AD6BF048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graphicEl>
                                              <a:dgm id="{26063084-7D6E-4C2E-87A5-AD6BF0483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DD02867-FEF1-49B8-B3E9-87296E4F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graphicEl>
                                              <a:dgm id="{6DD02867-FEF1-49B8-B3E9-87296E4FB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AF2E400-4EA5-45EF-8FB7-77FF5915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graphicEl>
                                              <a:dgm id="{AAF2E400-4EA5-45EF-8FB7-77FF59153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C7AC375-A26D-4201-9E5F-E5BAA525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graphicEl>
                                              <a:dgm id="{8C7AC375-A26D-4201-9E5F-E5BAA5253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43AD33E-6949-4399-9AA8-86EB8E9E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graphicEl>
                                              <a:dgm id="{743AD33E-6949-4399-9AA8-86EB8E9E3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C81C3AB-C96A-4697-B2B3-C9C976BD2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graphicEl>
                                              <a:dgm id="{EC81C3AB-C96A-4697-B2B3-C9C976BD2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55248C4-B0EF-441D-B116-D63D5F77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graphicEl>
                                              <a:dgm id="{F55248C4-B0EF-441D-B116-D63D5F778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A044A89-0FC6-4926-823B-4FEA97EFE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graphicEl>
                                              <a:dgm id="{AA044A89-0FC6-4926-823B-4FEA97EFE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E662771-9BAA-4ABA-AEA7-0227F792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graphicEl>
                                              <a:dgm id="{FE662771-9BAA-4ABA-AEA7-0227F792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9458A02-F74F-472B-B0DC-0DF1AD63D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graphicEl>
                                              <a:dgm id="{A9458A02-F74F-472B-B0DC-0DF1AD63D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4189" y="621058"/>
            <a:ext cx="7710019" cy="5009854"/>
            <a:chOff x="1025935" y="524101"/>
            <a:chExt cx="7710019" cy="5009854"/>
          </a:xfrm>
        </p:grpSpPr>
        <p:sp>
          <p:nvSpPr>
            <p:cNvPr id="21" name="TextBox 20"/>
            <p:cNvSpPr txBox="1"/>
            <p:nvPr/>
          </p:nvSpPr>
          <p:spPr>
            <a:xfrm>
              <a:off x="1025935" y="524101"/>
              <a:ext cx="7710019" cy="12756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u="sng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25935" y="1799770"/>
              <a:ext cx="7710019" cy="3734185"/>
              <a:chOff x="-1783903" y="592881"/>
              <a:chExt cx="10900439" cy="411175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263344" y="4124214"/>
                <a:ext cx="2559928" cy="580426"/>
                <a:chOff x="6594033" y="4495614"/>
                <a:chExt cx="4037016" cy="1110833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09771">
                  <a:off x="6594033" y="4633582"/>
                  <a:ext cx="1977241" cy="74245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33333" l="10000" r="978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5063">
                  <a:off x="7438244" y="4495614"/>
                  <a:ext cx="3192805" cy="111083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189" y="592881"/>
                <a:ext cx="6364347" cy="379739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" t="15456" r="49576" b="57093"/>
              <a:stretch/>
            </p:blipFill>
            <p:spPr>
              <a:xfrm>
                <a:off x="-1783903" y="592881"/>
                <a:ext cx="4536092" cy="379739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4" t="60669" r="54723" b="13743"/>
              <a:stretch/>
            </p:blipFill>
            <p:spPr>
              <a:xfrm rot="20650025">
                <a:off x="3824039" y="2691580"/>
                <a:ext cx="1612507" cy="1052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049838" y="5982351"/>
            <a:ext cx="8394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84219"/>
            <a:ext cx="9381428" cy="7093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512" y="2895187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সবেইকে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6" y="500306"/>
            <a:ext cx="9381428" cy="63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17079">
              <a:srgbClr val="BDDA31"/>
            </a:gs>
            <a:gs pos="5000">
              <a:srgbClr val="FF0000"/>
            </a:gs>
            <a:gs pos="52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94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710262" y="1219200"/>
            <a:ext cx="3106995" cy="29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3073" y="449759"/>
            <a:ext cx="352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262" y="4310206"/>
            <a:ext cx="59923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6278" y="3867851"/>
            <a:ext cx="32784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৬ষ্ঠ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পাঠ-1,3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6246278" y="1151942"/>
            <a:ext cx="2621951" cy="271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0261" y="6560458"/>
            <a:ext cx="815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000">
              <a:srgbClr val="FFFF00"/>
            </a:gs>
            <a:gs pos="52000">
              <a:srgbClr val="0070C0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975983" y="616457"/>
            <a:ext cx="2193519" cy="584775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5229" y="1458135"/>
            <a:ext cx="3648756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24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-1949370" y="1725522"/>
            <a:ext cx="5085402" cy="5121449"/>
          </a:xfrm>
          <a:prstGeom prst="arc">
            <a:avLst>
              <a:gd name="adj1" fmla="val 15998554"/>
              <a:gd name="adj2" fmla="val 5589084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850" y="2539602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73140" y="2520667"/>
            <a:ext cx="5532284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0867" y="3727702"/>
            <a:ext cx="615957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4361" y="4961249"/>
            <a:ext cx="413767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246" y="6094441"/>
            <a:ext cx="4327725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3000000">
            <a:off x="307487" y="2418226"/>
            <a:ext cx="597035" cy="4100286"/>
            <a:chOff x="878683" y="2561942"/>
            <a:chExt cx="597035" cy="4100286"/>
          </a:xfrm>
        </p:grpSpPr>
        <p:grpSp>
          <p:nvGrpSpPr>
            <p:cNvPr id="40" name="Group 39"/>
            <p:cNvGrpSpPr/>
            <p:nvPr/>
          </p:nvGrpSpPr>
          <p:grpSpPr>
            <a:xfrm>
              <a:off x="986701" y="2561942"/>
              <a:ext cx="381000" cy="4100286"/>
              <a:chOff x="1605280" y="2823199"/>
              <a:chExt cx="381000" cy="4100286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1605280" y="2823199"/>
                <a:ext cx="381000" cy="205740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V="1">
                <a:off x="1605280" y="4866085"/>
                <a:ext cx="381000" cy="20574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878683" y="4360520"/>
              <a:ext cx="597035" cy="618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820561" y="3687281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79653" y="4890861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14974" y="5970735"/>
            <a:ext cx="580571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058400" cy="7924800"/>
          </a:xfrm>
          <a:prstGeom prst="frame">
            <a:avLst>
              <a:gd name="adj1" fmla="val 5747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20">
              <a:srgbClr val="00B050"/>
            </a:gs>
            <a:gs pos="52000">
              <a:schemeClr val="bg2"/>
            </a:gs>
            <a:gs pos="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/>
            </a:gs>
            <a:gs pos="7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8224" y="1050905"/>
            <a:ext cx="7641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প্রযু্ক্তি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সংক্ষেপ্ত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I.C.T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4289" y="3004316"/>
            <a:ext cx="256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3637" y="3004316"/>
            <a:ext cx="356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4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65054" y="3008690"/>
            <a:ext cx="33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4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6070" y="2010087"/>
            <a:ext cx="2628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1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Information</a:t>
            </a:r>
            <a:r>
              <a:rPr lang="en-US" sz="11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6810" y="2957523"/>
            <a:ext cx="3175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Communication</a:t>
            </a:r>
            <a:endParaRPr lang="en-US" sz="28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84863" y="3859460"/>
            <a:ext cx="2431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Technology</a:t>
            </a:r>
            <a:endParaRPr lang="en-US" sz="28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27572" y="2936128"/>
            <a:ext cx="321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800" dirty="0">
              <a:ln w="22225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782" y="4402974"/>
            <a:ext cx="9486175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as-IN" sz="32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 and communication technology </a:t>
            </a:r>
            <a:r>
              <a:rPr lang="en-US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 </a:t>
            </a:r>
          </a:p>
          <a:p>
            <a:pPr algn="just"/>
            <a:endParaRPr lang="en-US" sz="20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938" y="5340037"/>
            <a:ext cx="8733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প্রযু্ক্তি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নেওয়া,সত্যসতা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just"/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যাচাই,সংরক্ষণ,প্রক্রিয়াকারণ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স্থানান্তররে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1557" y="391244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91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184 L 0.30397 -0.12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6" y="-62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184 L 0.26215 -0.008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73" y="-5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1.63399E-6 L 0.21765 0.107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4" y="53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7953" y="6067036"/>
            <a:ext cx="5452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05769" y="482916"/>
            <a:ext cx="3400612" cy="1908098"/>
            <a:chOff x="2946400" y="381422"/>
            <a:chExt cx="3400612" cy="19080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00" y="381422"/>
              <a:ext cx="3400612" cy="19080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432394" y="1156177"/>
              <a:ext cx="2509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Down Arrow 13"/>
          <p:cNvSpPr/>
          <p:nvPr/>
        </p:nvSpPr>
        <p:spPr>
          <a:xfrm>
            <a:off x="4985056" y="2647013"/>
            <a:ext cx="450796" cy="277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9" y="3202905"/>
            <a:ext cx="3326070" cy="2074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85"/>
          <a:stretch/>
        </p:blipFill>
        <p:spPr>
          <a:xfrm>
            <a:off x="6161639" y="3252526"/>
            <a:ext cx="3170974" cy="2004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18" y="469331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968343" y="2065632"/>
            <a:ext cx="1615366" cy="3988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3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593" y="707226"/>
            <a:ext cx="43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593" y="1095137"/>
            <a:ext cx="37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89, 70, 95,73, 100,80, 50, 90,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593" y="1762200"/>
            <a:ext cx="286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19973090422183049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7782" y="1118713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05,11, 2000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261" y="2926074"/>
            <a:ext cx="44659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মাথামুন্ডু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593" y="1416609"/>
            <a:ext cx="4172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10ম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2015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56917"/>
              </p:ext>
            </p:extLst>
          </p:nvPr>
        </p:nvGraphicFramePr>
        <p:xfrm>
          <a:off x="660401" y="2983102"/>
          <a:ext cx="8737598" cy="342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863"/>
                <a:gridCol w="598681"/>
                <a:gridCol w="661108"/>
                <a:gridCol w="645366"/>
                <a:gridCol w="544996"/>
                <a:gridCol w="560768"/>
                <a:gridCol w="605039"/>
                <a:gridCol w="575524"/>
                <a:gridCol w="531253"/>
              </a:tblGrid>
              <a:tr h="4954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প্রেক্ষাপট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উপাত্ত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896"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ক্লাশের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ছাত্রছাত্রীকে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জিজ্ঞেস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তোমরা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ঘুমানোর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দাঁত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ব্রাশ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সুমি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ইমন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5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রিমি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ইলা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রনি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ইতি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জনি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পলি</a:t>
                      </a:r>
                      <a:endParaRPr lang="en-US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5525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5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8896"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রিমি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মেয়ের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চারু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5981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4608"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পিতা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5981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718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50016"/>
              </p:ext>
            </p:extLst>
          </p:nvPr>
        </p:nvGraphicFramePr>
        <p:xfrm>
          <a:off x="1062480" y="498950"/>
          <a:ext cx="4722735" cy="528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681"/>
                <a:gridCol w="661108"/>
                <a:gridCol w="645366"/>
                <a:gridCol w="544996"/>
                <a:gridCol w="560768"/>
                <a:gridCol w="605039"/>
                <a:gridCol w="480897"/>
                <a:gridCol w="625880"/>
              </a:tblGrid>
              <a:tr h="52866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হ্যা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05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হ্যাঁ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হ্যাঁ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হ্যাঁ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হ্যঁ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23994"/>
              </p:ext>
            </p:extLst>
          </p:nvPr>
        </p:nvGraphicFramePr>
        <p:xfrm>
          <a:off x="1135048" y="1469750"/>
          <a:ext cx="5550585" cy="496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051"/>
                <a:gridCol w="568632"/>
                <a:gridCol w="581555"/>
                <a:gridCol w="581555"/>
                <a:gridCol w="659097"/>
                <a:gridCol w="633250"/>
                <a:gridCol w="568634"/>
                <a:gridCol w="1382811"/>
              </a:tblGrid>
              <a:tr h="4965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89,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73,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45,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64894"/>
              </p:ext>
            </p:extLst>
          </p:nvPr>
        </p:nvGraphicFramePr>
        <p:xfrm>
          <a:off x="1062480" y="1016000"/>
          <a:ext cx="596243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2434"/>
              </a:tblGrid>
              <a:tr h="43542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রনি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10ম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২০১৫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৫,১১,২০15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2480" y="1987910"/>
            <a:ext cx="406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19973090422183049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448" y="2359206"/>
            <a:ext cx="917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447" y="6477963"/>
            <a:ext cx="96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823" y="-40691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84314E-7 L 0.36916 0.445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0" y="222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04E-6 -7.18954E-7 L 0.35558 0.57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1" y="288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4 -0.01308 L 0.36017 0.42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97" y="217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6 -0.01307 L 0.36221 0.503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6" y="25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020" y="895523"/>
            <a:ext cx="9178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প্রক্রয়াকরণ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167" y="3886200"/>
            <a:ext cx="9178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9112493"/>
              </p:ext>
            </p:extLst>
          </p:nvPr>
        </p:nvGraphicFramePr>
        <p:xfrm>
          <a:off x="473934" y="2050260"/>
          <a:ext cx="8959061" cy="131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0146827"/>
              </p:ext>
            </p:extLst>
          </p:nvPr>
        </p:nvGraphicFramePr>
        <p:xfrm>
          <a:off x="440167" y="5309187"/>
          <a:ext cx="8959061" cy="131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5396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7E0DA-D57B-4C17-8F2D-AE2D2E54D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6E37E0DA-D57B-4C17-8F2D-AE2D2E54D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77AB0-F5E8-49E4-9CE6-1BF947DDB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A277AB0-F5E8-49E4-9CE6-1BF947DDB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04E64E-7CD0-4BAE-AF06-D626E3FD5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9304E64E-7CD0-4BAE-AF06-D626E3FD5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4686D0-2908-478D-9F18-F7B14E288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934686D0-2908-478D-9F18-F7B14E288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60FDE9-7C3C-4E76-8115-3F2A2A95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9260FDE9-7C3C-4E76-8115-3F2A2A95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AB91E-6F77-49FA-9004-8887BC741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F0AB91E-6F77-49FA-9004-8887BC741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29CE40-AC1E-41F6-B4F9-8C5175819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729CE40-AC1E-41F6-B4F9-8C5175819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9DEAED-2D24-4F75-B4E6-A8EE808BD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7C9DEAED-2D24-4F75-B4E6-A8EE808BD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BAA45E-767F-4145-B8AA-AF5929C1D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2CBAA45E-767F-4145-B8AA-AF5929C1D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37E0DA-D57B-4C17-8F2D-AE2D2E54D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6E37E0DA-D57B-4C17-8F2D-AE2D2E54D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277AB0-F5E8-49E4-9CE6-1BF947DDB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0A277AB0-F5E8-49E4-9CE6-1BF947DDB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4E64E-7CD0-4BAE-AF06-D626E3FD5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9304E64E-7CD0-4BAE-AF06-D626E3FD5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686D0-2908-478D-9F18-F7B14E288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934686D0-2908-478D-9F18-F7B14E288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60FDE9-7C3C-4E76-8115-3F2A2A95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9260FDE9-7C3C-4E76-8115-3F2A2A95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0AB91E-6F77-49FA-9004-8887BC741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EF0AB91E-6F77-49FA-9004-8887BC741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29CE40-AC1E-41F6-B4F9-8C5175819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7729CE40-AC1E-41F6-B4F9-8C5175819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9DEAED-2D24-4F75-B4E6-A8EE808BD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graphicEl>
                                              <a:dgm id="{7C9DEAED-2D24-4F75-B4E6-A8EE808BD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AA45E-767F-4145-B8AA-AF5929C1D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2CBAA45E-767F-4145-B8AA-AF5929C1D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Graphic spid="3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4283"/>
            </a:avLst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2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6" y="2947080"/>
            <a:ext cx="3389555" cy="23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72969" r="51904" b="10135"/>
          <a:stretch/>
        </p:blipFill>
        <p:spPr>
          <a:xfrm>
            <a:off x="622100" y="2946111"/>
            <a:ext cx="3477195" cy="236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8"/>
          <p:cNvSpPr/>
          <p:nvPr/>
        </p:nvSpPr>
        <p:spPr>
          <a:xfrm>
            <a:off x="4643718" y="2620264"/>
            <a:ext cx="555811" cy="275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3424" y="5962092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32" y="454817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791015" y="2137270"/>
            <a:ext cx="1792694" cy="399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15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13643" y="554166"/>
            <a:ext cx="3203271" cy="1837779"/>
            <a:chOff x="3124958" y="554166"/>
            <a:chExt cx="2627086" cy="15119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" t="8704" r="3896" b="12095"/>
            <a:stretch/>
          </p:blipFill>
          <p:spPr>
            <a:xfrm>
              <a:off x="3124958" y="554166"/>
              <a:ext cx="2627086" cy="15119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50619" y="841829"/>
              <a:ext cx="1732467" cy="48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2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82654" y="5867367"/>
            <a:ext cx="1156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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514</Words>
  <Application>Microsoft Office PowerPoint</Application>
  <PresentationFormat>Custom</PresentationFormat>
  <Paragraphs>125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152</cp:revision>
  <dcterms:created xsi:type="dcterms:W3CDTF">2019-11-30T08:58:15Z</dcterms:created>
  <dcterms:modified xsi:type="dcterms:W3CDTF">2019-12-04T10:01:03Z</dcterms:modified>
</cp:coreProperties>
</file>