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1" r:id="rId2"/>
    <p:sldId id="256" r:id="rId3"/>
    <p:sldId id="257" r:id="rId4"/>
    <p:sldId id="282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6" r:id="rId21"/>
    <p:sldId id="273" r:id="rId22"/>
    <p:sldId id="274" r:id="rId23"/>
    <p:sldId id="275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6" autoAdjust="0"/>
    <p:restoredTop sz="95194" autoAdjust="0"/>
  </p:normalViewPr>
  <p:slideViewPr>
    <p:cSldViewPr>
      <p:cViewPr varScale="1">
        <p:scale>
          <a:sx n="70" d="100"/>
          <a:sy n="70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12C8-A1D6-4CEE-B70D-5EB8CC8330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4F456-9745-4259-9089-146C0135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4F456-9745-4259-9089-146C01359D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5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6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12.gif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15.gif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7757" y="1143000"/>
            <a:ext cx="52725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 descr="E:\A picture\Ahsan habib shipon (5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3" descr="E:\A picture\Ahsan habib shipon (5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419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74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2869"/>
            <a:ext cx="889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Dear students listen to me attentively.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008295" cy="2252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05" y="2119745"/>
            <a:ext cx="4008295" cy="2252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52453" y="4724400"/>
            <a:ext cx="1439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eyes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0625" y="4800600"/>
            <a:ext cx="1568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head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479" y="533400"/>
            <a:ext cx="854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can you see in the picture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58" y="1905000"/>
            <a:ext cx="4451495" cy="2951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486400"/>
            <a:ext cx="5206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These are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‘hands’.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4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can you see in the picture 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/>
          <a:stretch/>
        </p:blipFill>
        <p:spPr>
          <a:xfrm>
            <a:off x="2019300" y="1905000"/>
            <a:ext cx="4914900" cy="2485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8059" y="4812884"/>
            <a:ext cx="4634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These are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‘feet’.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Dear students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What can you see in the picture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53" y="1755648"/>
            <a:ext cx="3824288" cy="2544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0846" y="4807803"/>
            <a:ext cx="5336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These are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‘eyes’.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9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Dear students 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What can you see in the picture ?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8"/>
          <a:stretch/>
        </p:blipFill>
        <p:spPr>
          <a:xfrm>
            <a:off x="2438400" y="1148628"/>
            <a:ext cx="3190875" cy="4109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478959"/>
            <a:ext cx="4790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This is a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‘head’.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431117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Dear students ,come in front of  the class by turns.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152775" cy="2310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1905000" cy="3172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5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9563"/>
            <a:ext cx="770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Dear students, show your hands.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5290" y="661762"/>
            <a:ext cx="388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Show your feet.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98" y="853312"/>
            <a:ext cx="387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Show your eyes.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9015" y="1143000"/>
            <a:ext cx="39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Show your head.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26" y="1526692"/>
            <a:ext cx="4267200" cy="3376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14" y="1989402"/>
            <a:ext cx="2999786" cy="450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8"/>
          <a:stretch/>
        </p:blipFill>
        <p:spPr>
          <a:xfrm>
            <a:off x="2941014" y="2209800"/>
            <a:ext cx="3711642" cy="3325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07" y="2534910"/>
            <a:ext cx="4557479" cy="30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556" y="86993"/>
            <a:ext cx="3749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is this?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8"/>
          <a:stretch/>
        </p:blipFill>
        <p:spPr>
          <a:xfrm>
            <a:off x="2438400" y="1447800"/>
            <a:ext cx="3924300" cy="2201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5678" y="3810000"/>
            <a:ext cx="3389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This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is foot.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940" y="483012"/>
            <a:ext cx="4713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are these?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53000"/>
            <a:ext cx="8493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When we say foot, it means one leg.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When we say feet, it means two legs.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1"/>
          <a:stretch/>
        </p:blipFill>
        <p:spPr>
          <a:xfrm>
            <a:off x="2595926" y="1600200"/>
            <a:ext cx="3609248" cy="2195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0788" y="4114800"/>
            <a:ext cx="4349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These are feet.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9" y="1600200"/>
            <a:ext cx="2747541" cy="1538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>
          <a:xfrm>
            <a:off x="5560080" y="1600200"/>
            <a:ext cx="2441631" cy="1538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85936"/>
            <a:ext cx="28956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8" t="326" r="3158" b="7135"/>
          <a:stretch/>
        </p:blipFill>
        <p:spPr>
          <a:xfrm>
            <a:off x="6324600" y="3904047"/>
            <a:ext cx="1677112" cy="2164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52400"/>
            <a:ext cx="6934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Dear students, listen to me again,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say the words  after me.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020" y="3294446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hands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6863" y="5961446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eyes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8005" y="3119345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feet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272" y="6096000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head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87" y="112693"/>
            <a:ext cx="720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Dear students follow me carefully.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2343159" y="2057399"/>
            <a:ext cx="2735948" cy="251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65" y="1905000"/>
            <a:ext cx="3429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94" y="2285998"/>
            <a:ext cx="3149341" cy="2362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18" y="2285998"/>
            <a:ext cx="4358833" cy="2677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725269"/>
            <a:ext cx="438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ouch your hands.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87" y="662744"/>
            <a:ext cx="402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ouch your foot .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187" y="896034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ouch your eyes .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7131" y="1051411"/>
            <a:ext cx="412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ouch your head.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A picture\8161-001-02-1049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447800" cy="6858000"/>
          </a:xfrm>
          <a:prstGeom prst="rect">
            <a:avLst/>
          </a:prstGeom>
          <a:noFill/>
        </p:spPr>
      </p:pic>
      <p:pic>
        <p:nvPicPr>
          <p:cNvPr id="3" name="Picture 4" descr="E:\A picture\8161-001-02-1049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457200"/>
            <a:ext cx="5410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886200"/>
            <a:ext cx="6248400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Shohag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Chowdhury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</a:t>
            </a:r>
          </a:p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Daudpur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Nawabganj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85" y="1295400"/>
            <a:ext cx="2196304" cy="28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75" y="1600199"/>
            <a:ext cx="2229932" cy="1670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70" y="1600199"/>
            <a:ext cx="2930343" cy="1894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Every body, open your book . Page no </a:t>
            </a:r>
            <a:r>
              <a:rPr lang="en-US" sz="3200" dirty="0" smtClean="0">
                <a:solidFill>
                  <a:srgbClr val="7030A0"/>
                </a:solidFill>
                <a:cs typeface="NikoshBAN" pitchFamily="2" charset="0"/>
              </a:rPr>
              <a:t>26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Dear students , again say after me.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3676" y="5464314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head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37" y="4188492"/>
            <a:ext cx="1972563" cy="1108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43701" y="5464314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eyes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2" y="3886200"/>
            <a:ext cx="1764192" cy="13231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042" y="546431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hands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0685" y="5447119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feet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41" y="4133512"/>
            <a:ext cx="1762129" cy="11841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15" y="4259026"/>
            <a:ext cx="2260609" cy="107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053998"/>
            <a:ext cx="2400300" cy="1613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36" y="759402"/>
            <a:ext cx="2645064" cy="1983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9642" y="302591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hands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949714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feet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6047" y="5867400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head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4" y="4114747"/>
            <a:ext cx="3441733" cy="1637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11" y="4038600"/>
            <a:ext cx="3003189" cy="1687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5866748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eyes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6414"/>
            <a:ext cx="704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Discuss and say about the pictures in groups.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31174" cy="8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0" y="314980"/>
            <a:ext cx="771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Discuss and say about the pictures in pairs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89572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6360864" y="3276600"/>
            <a:ext cx="2004113" cy="2448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4642" y="2949714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hands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376" y="5769114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head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769114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eyes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6" y="94962"/>
            <a:ext cx="1144174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25386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52255"/>
            <a:ext cx="3062721" cy="2041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78" y="391818"/>
            <a:ext cx="6994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Discuss about the pictures lonely.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91818"/>
            <a:ext cx="1445194" cy="827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3870" y="4648200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feet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494069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eyes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5671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Evaluation ( oral ).</a:t>
            </a:r>
            <a:endParaRPr lang="en-US" sz="48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642" y="373380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hands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710446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feet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1993" y="5943600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head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35384"/>
            <a:ext cx="2824969" cy="1344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35384"/>
            <a:ext cx="2465013" cy="1385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1845" y="5892225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eyes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51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Everybody say name of the following pictures.</a:t>
            </a:r>
            <a:endParaRPr lang="en-US" sz="28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61621"/>
            <a:ext cx="2154465" cy="1447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2374161" cy="17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006571" cy="2642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95792"/>
            <a:ext cx="3977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Home task.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181" y="4772561"/>
            <a:ext cx="8380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Dear students, you will read the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today’s lesson at your home.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86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61"/>
            <a:ext cx="4572000" cy="687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12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THANK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YOU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ALL. 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BYE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BYE.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553709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Class:- One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Unite: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13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 Rhyme )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1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(A)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45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minutes</a:t>
            </a:r>
          </a:p>
        </p:txBody>
      </p:sp>
    </p:spTree>
    <p:extLst>
      <p:ext uri="{BB962C8B-B14F-4D97-AF65-F5344CB8AC3E}">
        <p14:creationId xmlns:p14="http://schemas.microsoft.com/office/powerpoint/2010/main" val="11780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066800"/>
            <a:ext cx="5461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Let’s enjoy a video.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46482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80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Look at the picture and think about it.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9059" y="725269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What about is the picture ?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828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The picture is about a human body.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97846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Today’s lesson is—</a:t>
            </a:r>
          </a:p>
          <a:p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Hands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feet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eyes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head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774"/>
            <a:ext cx="8858515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Learning outcomes: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After the lesson students will be able to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400" dirty="0" smtClean="0">
                <a:solidFill>
                  <a:srgbClr val="7030A0"/>
                </a:solidFill>
                <a:cs typeface="NikoshBAN" pitchFamily="2" charset="0"/>
              </a:rPr>
              <a:t>1.1.1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become familiar with English sounds by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listening to common English words.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peaking: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NikoshBAN" pitchFamily="2" charset="0"/>
              </a:rPr>
              <a:t>1.1.1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Repeat after the teacher simple words and phrases.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NikoshBAN" pitchFamily="2" charset="0"/>
              </a:rPr>
              <a:t>1.1.2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Say simple words and phrases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2" y="954339"/>
            <a:ext cx="3026192" cy="2017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3" y="1066800"/>
            <a:ext cx="2667000" cy="177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723123" cy="1964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7332"/>
          <a:stretch/>
        </p:blipFill>
        <p:spPr>
          <a:xfrm>
            <a:off x="5961946" y="3886200"/>
            <a:ext cx="2420054" cy="2053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76200"/>
            <a:ext cx="5412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Look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listen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and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say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124200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hands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1821" y="3042138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feet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0921" y="6096000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head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2701" y="601980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eyes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2869"/>
            <a:ext cx="889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Dear students listen to me attentively.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12420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038350"/>
            <a:ext cx="362902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495800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hands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9174" y="4495800"/>
            <a:ext cx="1308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feet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559</TotalTime>
  <Words>419</Words>
  <Application>Microsoft Office PowerPoint</Application>
  <PresentationFormat>On-screen Show (4:3)</PresentationFormat>
  <Paragraphs>98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Daudpur-GPS</cp:lastModifiedBy>
  <cp:revision>46</cp:revision>
  <dcterms:created xsi:type="dcterms:W3CDTF">2006-08-16T00:00:00Z</dcterms:created>
  <dcterms:modified xsi:type="dcterms:W3CDTF">2019-12-04T12:50:20Z</dcterms:modified>
</cp:coreProperties>
</file>