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0" r:id="rId6"/>
    <p:sldId id="263" r:id="rId7"/>
    <p:sldId id="264" r:id="rId8"/>
    <p:sldId id="270" r:id="rId9"/>
    <p:sldId id="261" r:id="rId10"/>
    <p:sldId id="271" r:id="rId11"/>
    <p:sldId id="267" r:id="rId12"/>
    <p:sldId id="265" r:id="rId13"/>
    <p:sldId id="262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>
      <p:cViewPr varScale="1">
        <p:scale>
          <a:sx n="69" d="100"/>
          <a:sy n="69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BD84F-39FF-4E84-86DD-67DC21F54EA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49690-DE43-41FE-850A-432123938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49690-DE43-41FE-850A-4321239387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5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380999"/>
            <a:ext cx="3429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WELCOME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1211997"/>
            <a:ext cx="685800" cy="84540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044890"/>
            <a:ext cx="7696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1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2296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Introducing new words and make sentence.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057400"/>
            <a:ext cx="1981200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1.Old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2.Teacher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3.works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743200" y="2133600"/>
            <a:ext cx="685800" cy="609600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743200" y="3737759"/>
            <a:ext cx="685800" cy="609600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759122" y="5334000"/>
            <a:ext cx="685800" cy="609600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2176790"/>
            <a:ext cx="5105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Mahbub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is 30 years old.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7474" y="3719056"/>
            <a:ext cx="525552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He’s an English teacher.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3119" y="5346412"/>
            <a:ext cx="525552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 works in a primary school.</a:t>
            </a:r>
          </a:p>
        </p:txBody>
      </p:sp>
    </p:spTree>
    <p:extLst>
      <p:ext uri="{BB962C8B-B14F-4D97-AF65-F5344CB8AC3E}">
        <p14:creationId xmlns:p14="http://schemas.microsoft.com/office/powerpoint/2010/main" val="41278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84496" y="932765"/>
            <a:ext cx="2209799" cy="838202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Group- A</a:t>
            </a:r>
          </a:p>
        </p:txBody>
      </p:sp>
      <p:sp>
        <p:nvSpPr>
          <p:cNvPr id="4" name="Oval 3"/>
          <p:cNvSpPr/>
          <p:nvPr/>
        </p:nvSpPr>
        <p:spPr>
          <a:xfrm>
            <a:off x="6324600" y="932765"/>
            <a:ext cx="2235673" cy="83820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Group-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609600"/>
            <a:ext cx="3276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424" y="4086367"/>
            <a:ext cx="388620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Fill in the gaps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1.Mahbub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------- years old.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2.He,s an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------- teacher.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7590" y="4038600"/>
            <a:ext cx="4317810" cy="230832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Multiple choose  question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Who is English teacher?</a:t>
            </a:r>
          </a:p>
          <a:p>
            <a:pPr marL="342900" indent="-342900">
              <a:buAutoNum type="alphaLcPeriod"/>
            </a:pPr>
            <a:r>
              <a:rPr lang="en-US" sz="24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SaikaIslam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Mahbub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C.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Jahangir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What is his occupation?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doctor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farmer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4" y="1979037"/>
            <a:ext cx="3048000" cy="17569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59305"/>
            <a:ext cx="3048000" cy="17569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525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686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Write a short composition about your teacher (at list 4 sentence).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6585" y="286434"/>
            <a:ext cx="21336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133599"/>
            <a:ext cx="8153400" cy="448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95978"/>
              </p:ext>
            </p:extLst>
          </p:nvPr>
        </p:nvGraphicFramePr>
        <p:xfrm>
          <a:off x="762000" y="3200400"/>
          <a:ext cx="7239000" cy="23164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2533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05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Age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Job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Work place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47916" y="228600"/>
            <a:ext cx="352908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1651548"/>
            <a:ext cx="69342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Everybody complete the table with 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Mahbub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information.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2400" y="3225477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Mahbub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Alam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836593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30 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4398286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English teacher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4989871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Primary School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Narail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/>
      <p:bldP spid="5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42715" y="637654"/>
            <a:ext cx="29718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176789"/>
            <a:ext cx="81534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shall evaluate by giving some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505200"/>
            <a:ext cx="81534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ross"/>
          </a:sp3d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How old is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Mahbub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What is his occupation?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Write 4 sentence about your English Teacher. </a:t>
            </a:r>
          </a:p>
        </p:txBody>
      </p:sp>
    </p:spTree>
    <p:extLst>
      <p:ext uri="{BB962C8B-B14F-4D97-AF65-F5344CB8AC3E}">
        <p14:creationId xmlns:p14="http://schemas.microsoft.com/office/powerpoint/2010/main" val="41476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47800" y="304800"/>
            <a:ext cx="6400800" cy="21336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6858000" cy="4038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1560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609600"/>
            <a:ext cx="8153400" cy="5867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352800" y="1035627"/>
            <a:ext cx="3352800" cy="5334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241357"/>
            <a:ext cx="4152900" cy="2062103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Shohag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Chowdhury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Head Teacher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Daudpur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gps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Nawabganj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Dinajpur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055303"/>
            <a:ext cx="2089529" cy="646331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1877" y="2020667"/>
            <a:ext cx="1905000" cy="646331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Lesson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2555" y="3248284"/>
            <a:ext cx="3390900" cy="2062103"/>
          </a:xfrm>
          <a:prstGeom prst="rect">
            <a:avLst/>
          </a:prstGeom>
          <a:solidFill>
            <a:srgbClr val="00B050"/>
          </a:solidFill>
          <a:scene3d>
            <a:camera prst="perspectiveLef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Class  - 3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Subject- English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Unit-2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Lesson-1-3 </a:t>
            </a:r>
          </a:p>
        </p:txBody>
      </p:sp>
    </p:spTree>
    <p:extLst>
      <p:ext uri="{BB962C8B-B14F-4D97-AF65-F5344CB8AC3E}">
        <p14:creationId xmlns:p14="http://schemas.microsoft.com/office/powerpoint/2010/main" val="2580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838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762000"/>
            <a:ext cx="67056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Create safety environment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672834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Let us we enjoy a video</a:t>
            </a:r>
          </a:p>
        </p:txBody>
      </p:sp>
    </p:spTree>
    <p:extLst>
      <p:ext uri="{BB962C8B-B14F-4D97-AF65-F5344CB8AC3E}">
        <p14:creationId xmlns:p14="http://schemas.microsoft.com/office/powerpoint/2010/main" val="35964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93627" y="188203"/>
            <a:ext cx="53340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hardEdg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Todays lesson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3627" y="1890169"/>
            <a:ext cx="53340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Introducing a teacher</a:t>
            </a:r>
          </a:p>
        </p:txBody>
      </p:sp>
      <p:sp>
        <p:nvSpPr>
          <p:cNvPr id="6" name="Down Arrow 5"/>
          <p:cNvSpPr/>
          <p:nvPr/>
        </p:nvSpPr>
        <p:spPr>
          <a:xfrm>
            <a:off x="4132428" y="1243363"/>
            <a:ext cx="533400" cy="633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43" y="2819400"/>
            <a:ext cx="2485714" cy="38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28600" y="360528"/>
            <a:ext cx="8610600" cy="62321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83893" y="704165"/>
            <a:ext cx="3985146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752600"/>
            <a:ext cx="8077200" cy="35394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3.1.1-Students will be able to  understand  simple question about familiar object/person.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3.2.1-Students will be able to make simple self information.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3.3.1-Understand statements (Students will be able to write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Mahbub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alam’s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information).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239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198" y="0"/>
            <a:ext cx="9144000" cy="7239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1051" y="228600"/>
            <a:ext cx="2971800" cy="76944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76" y="2192740"/>
            <a:ext cx="3890749" cy="4572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</p:pic>
      <p:sp>
        <p:nvSpPr>
          <p:cNvPr id="8" name="TextBox 7"/>
          <p:cNvSpPr txBox="1"/>
          <p:nvPr/>
        </p:nvSpPr>
        <p:spPr>
          <a:xfrm>
            <a:off x="781902" y="1248011"/>
            <a:ext cx="7543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1.Look at the picture and think about it</a:t>
            </a:r>
          </a:p>
        </p:txBody>
      </p:sp>
    </p:spTree>
    <p:extLst>
      <p:ext uri="{BB962C8B-B14F-4D97-AF65-F5344CB8AC3E}">
        <p14:creationId xmlns:p14="http://schemas.microsoft.com/office/powerpoint/2010/main" val="21460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838200"/>
            <a:ext cx="48768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Model reading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95" y="2428220"/>
            <a:ext cx="7229475" cy="40195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oftRound"/>
          </a:sp3d>
        </p:spPr>
      </p:pic>
    </p:spTree>
    <p:extLst>
      <p:ext uri="{BB962C8B-B14F-4D97-AF65-F5344CB8AC3E}">
        <p14:creationId xmlns:p14="http://schemas.microsoft.com/office/powerpoint/2010/main" val="34402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18139"/>
            <a:ext cx="533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Students reading.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162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6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581400" y="152400"/>
            <a:ext cx="1981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Mahbub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Alam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72200" y="3009900"/>
            <a:ext cx="2057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He’s 30 years old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3004782"/>
            <a:ext cx="1905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He’s an English teacher</a:t>
            </a:r>
          </a:p>
        </p:txBody>
      </p:sp>
      <p:sp>
        <p:nvSpPr>
          <p:cNvPr id="8" name="Oval 7"/>
          <p:cNvSpPr/>
          <p:nvPr/>
        </p:nvSpPr>
        <p:spPr>
          <a:xfrm>
            <a:off x="3429000" y="5178188"/>
            <a:ext cx="2286000" cy="1617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 works in a primary school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Narail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43" y="2038064"/>
            <a:ext cx="2485714" cy="306733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667000" y="3554673"/>
            <a:ext cx="762000" cy="271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381500" y="1576316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562600" y="3554673"/>
            <a:ext cx="609600" cy="2615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4267200" y="4876800"/>
            <a:ext cx="304800" cy="3013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0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" grpId="0" animBg="1"/>
      <p:bldP spid="9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263</Words>
  <Application>Microsoft Office PowerPoint</Application>
  <PresentationFormat>On-screen Show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Daudpur-GPS</cp:lastModifiedBy>
  <cp:revision>181</cp:revision>
  <dcterms:created xsi:type="dcterms:W3CDTF">2006-08-16T00:00:00Z</dcterms:created>
  <dcterms:modified xsi:type="dcterms:W3CDTF">2019-12-04T13:44:56Z</dcterms:modified>
</cp:coreProperties>
</file>