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sldIdLst>
    <p:sldId id="278" r:id="rId2"/>
    <p:sldId id="276" r:id="rId3"/>
    <p:sldId id="277" r:id="rId4"/>
    <p:sldId id="279" r:id="rId5"/>
    <p:sldId id="256" r:id="rId6"/>
    <p:sldId id="257" r:id="rId7"/>
    <p:sldId id="258" r:id="rId8"/>
    <p:sldId id="262" r:id="rId9"/>
    <p:sldId id="264" r:id="rId10"/>
    <p:sldId id="259" r:id="rId11"/>
    <p:sldId id="261" r:id="rId12"/>
    <p:sldId id="260" r:id="rId13"/>
    <p:sldId id="263" r:id="rId14"/>
    <p:sldId id="265" r:id="rId15"/>
    <p:sldId id="266" r:id="rId16"/>
    <p:sldId id="267" r:id="rId17"/>
    <p:sldId id="268" r:id="rId18"/>
    <p:sldId id="269" r:id="rId19"/>
  </p:sldIdLst>
  <p:sldSz cx="11887200" cy="7040563"/>
  <p:notesSz cx="6858000" cy="9144000"/>
  <p:defaultTextStyle>
    <a:defPPr>
      <a:defRPr lang="en-US"/>
    </a:defPPr>
    <a:lvl1pPr marL="0" algn="l" defTabSz="108155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0776" algn="l" defTabSz="108155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1552" algn="l" defTabSz="108155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22328" algn="l" defTabSz="108155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63105" algn="l" defTabSz="108155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03881" algn="l" defTabSz="108155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44657" algn="l" defTabSz="108155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85433" algn="l" defTabSz="108155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26209" algn="l" defTabSz="108155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18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88" y="-96"/>
      </p:cViewPr>
      <p:guideLst>
        <p:guide orient="horz" pos="2218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107" y="704056"/>
            <a:ext cx="7800975" cy="3050912"/>
          </a:xfrm>
        </p:spPr>
        <p:txBody>
          <a:bodyPr anchor="b">
            <a:normAutofit/>
          </a:bodyPr>
          <a:lstStyle>
            <a:lvl1pPr algn="l">
              <a:defRPr sz="468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107" y="3946193"/>
            <a:ext cx="6240780" cy="1999172"/>
          </a:xfrm>
        </p:spPr>
        <p:txBody>
          <a:bodyPr anchor="t">
            <a:normAutofit/>
          </a:bodyPr>
          <a:lstStyle>
            <a:lvl1pPr marL="0" indent="0" algn="l">
              <a:buNone/>
              <a:defRPr sz="2048">
                <a:solidFill>
                  <a:schemeClr val="bg2">
                    <a:lumMod val="75000"/>
                  </a:schemeClr>
                </a:solidFill>
              </a:defRPr>
            </a:lvl1pPr>
            <a:lvl2pPr marL="44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022312" y="8692"/>
            <a:ext cx="3714750" cy="39114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955466" y="93982"/>
            <a:ext cx="5928639" cy="6242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054929" y="234685"/>
            <a:ext cx="4829175" cy="50848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152442" y="33138"/>
            <a:ext cx="4731664" cy="49821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649291" y="625829"/>
            <a:ext cx="4234814" cy="445902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45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68655" y="547599"/>
            <a:ext cx="10548342" cy="3207368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60"/>
            </a:lvl1pPr>
            <a:lvl2pPr marL="445770" indent="0">
              <a:buNone/>
              <a:defRPr sz="1560"/>
            </a:lvl2pPr>
            <a:lvl3pPr marL="891540" indent="0">
              <a:buNone/>
              <a:defRPr sz="1560"/>
            </a:lvl3pPr>
            <a:lvl4pPr marL="1337310" indent="0">
              <a:buNone/>
              <a:defRPr sz="1560"/>
            </a:lvl4pPr>
            <a:lvl5pPr marL="1783080" indent="0">
              <a:buNone/>
              <a:defRPr sz="1560"/>
            </a:lvl5pPr>
            <a:lvl6pPr marL="2228850" indent="0">
              <a:buNone/>
              <a:defRPr sz="1560"/>
            </a:lvl6pPr>
            <a:lvl7pPr marL="2674620" indent="0">
              <a:buNone/>
              <a:defRPr sz="1560"/>
            </a:lvl7pPr>
            <a:lvl8pPr marL="3120390" indent="0">
              <a:buNone/>
              <a:defRPr sz="1560"/>
            </a:lvl8pPr>
            <a:lvl9pPr marL="3566160" indent="0">
              <a:buNone/>
              <a:defRPr sz="156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91542" y="3946192"/>
            <a:ext cx="8096605" cy="469371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560"/>
            </a:lvl1pPr>
            <a:lvl2pPr marL="445770" indent="0">
              <a:buFontTx/>
              <a:buNone/>
              <a:defRPr/>
            </a:lvl2pPr>
            <a:lvl3pPr marL="891540" indent="0">
              <a:buFontTx/>
              <a:buNone/>
              <a:defRPr/>
            </a:lvl3pPr>
            <a:lvl4pPr marL="1337310" indent="0">
              <a:buFontTx/>
              <a:buNone/>
              <a:defRPr/>
            </a:lvl4pPr>
            <a:lvl5pPr marL="178308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2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08" y="704056"/>
            <a:ext cx="9806940" cy="2816225"/>
          </a:xfrm>
        </p:spPr>
        <p:txBody>
          <a:bodyPr anchor="ctr">
            <a:normAutofit/>
          </a:bodyPr>
          <a:lstStyle>
            <a:lvl1pPr algn="l">
              <a:defRPr sz="312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107" y="4224338"/>
            <a:ext cx="8322588" cy="1929636"/>
          </a:xfrm>
        </p:spPr>
        <p:txBody>
          <a:bodyPr anchor="ctr">
            <a:normAutofit/>
          </a:bodyPr>
          <a:lstStyle>
            <a:lvl1pPr marL="0" indent="0" algn="l">
              <a:buNone/>
              <a:defRPr sz="1950">
                <a:solidFill>
                  <a:schemeClr val="bg2">
                    <a:lumMod val="75000"/>
                  </a:schemeClr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59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876" y="704056"/>
            <a:ext cx="8915401" cy="2816225"/>
          </a:xfrm>
        </p:spPr>
        <p:txBody>
          <a:bodyPr anchor="ctr">
            <a:normAutofit/>
          </a:bodyPr>
          <a:lstStyle>
            <a:lvl1pPr algn="l">
              <a:defRPr sz="312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10057" y="3520282"/>
            <a:ext cx="8321040" cy="391142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45770" indent="0">
              <a:buFontTx/>
              <a:buNone/>
              <a:defRPr/>
            </a:lvl2pPr>
            <a:lvl3pPr marL="891540" indent="0">
              <a:buFontTx/>
              <a:buNone/>
              <a:defRPr/>
            </a:lvl3pPr>
            <a:lvl4pPr marL="1337310" indent="0">
              <a:buFontTx/>
              <a:buNone/>
              <a:defRPr/>
            </a:lvl4pPr>
            <a:lvl5pPr marL="178308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108" y="4415564"/>
            <a:ext cx="8321040" cy="1729717"/>
          </a:xfrm>
        </p:spPr>
        <p:txBody>
          <a:bodyPr anchor="ctr">
            <a:normAutofit/>
          </a:bodyPr>
          <a:lstStyle>
            <a:lvl1pPr marL="0" indent="0" algn="l">
              <a:buNone/>
              <a:defRPr sz="1950">
                <a:solidFill>
                  <a:schemeClr val="bg2">
                    <a:lumMod val="75000"/>
                  </a:schemeClr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8517" y="833844"/>
            <a:ext cx="594360" cy="600343"/>
          </a:xfrm>
          <a:prstGeom prst="rect">
            <a:avLst/>
          </a:prstGeom>
        </p:spPr>
        <p:txBody>
          <a:bodyPr vert="horz" lIns="89154" tIns="44577" rIns="89154" bIns="44577" rtlCol="0" anchor="ctr">
            <a:noAutofit/>
          </a:bodyPr>
          <a:lstStyle/>
          <a:p>
            <a:pPr lvl="0"/>
            <a:r>
              <a:rPr lang="en-US" sz="78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28277" y="2842302"/>
            <a:ext cx="594360" cy="600343"/>
          </a:xfrm>
          <a:prstGeom prst="rect">
            <a:avLst/>
          </a:prstGeom>
        </p:spPr>
        <p:txBody>
          <a:bodyPr vert="horz" lIns="89154" tIns="44577" rIns="89154" bIns="44577" rtlCol="0" anchor="ctr">
            <a:noAutofit/>
          </a:bodyPr>
          <a:lstStyle/>
          <a:p>
            <a:pPr lvl="0" algn="r"/>
            <a:r>
              <a:rPr lang="en-US" sz="78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1189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07" y="3520281"/>
            <a:ext cx="8321040" cy="1742586"/>
          </a:xfrm>
        </p:spPr>
        <p:txBody>
          <a:bodyPr anchor="b">
            <a:normAutofit/>
          </a:bodyPr>
          <a:lstStyle>
            <a:lvl1pPr algn="l">
              <a:defRPr sz="312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106" y="5269623"/>
            <a:ext cx="8322590" cy="883304"/>
          </a:xfrm>
        </p:spPr>
        <p:txBody>
          <a:bodyPr anchor="t">
            <a:normAutofit/>
          </a:bodyPr>
          <a:lstStyle>
            <a:lvl1pPr marL="0" indent="0" algn="l">
              <a:buNone/>
              <a:defRPr sz="1950">
                <a:solidFill>
                  <a:schemeClr val="bg2">
                    <a:lumMod val="75000"/>
                  </a:schemeClr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3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878" y="704056"/>
            <a:ext cx="8915400" cy="2816225"/>
          </a:xfrm>
        </p:spPr>
        <p:txBody>
          <a:bodyPr anchor="ctr">
            <a:normAutofit/>
          </a:bodyPr>
          <a:lstStyle>
            <a:lvl1pPr algn="l">
              <a:defRPr sz="312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7107" y="4033113"/>
            <a:ext cx="8321041" cy="107781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4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106" y="5110927"/>
            <a:ext cx="8321041" cy="1043046"/>
          </a:xfrm>
        </p:spPr>
        <p:txBody>
          <a:bodyPr anchor="t">
            <a:normAutofit/>
          </a:bodyPr>
          <a:lstStyle>
            <a:lvl1pPr marL="0" indent="0" algn="l">
              <a:buNone/>
              <a:defRPr sz="1755">
                <a:solidFill>
                  <a:schemeClr val="bg2">
                    <a:lumMod val="75000"/>
                  </a:schemeClr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8517" y="833844"/>
            <a:ext cx="594360" cy="600343"/>
          </a:xfrm>
          <a:prstGeom prst="rect">
            <a:avLst/>
          </a:prstGeom>
        </p:spPr>
        <p:txBody>
          <a:bodyPr vert="horz" lIns="89154" tIns="44577" rIns="89154" bIns="44577" rtlCol="0" anchor="ctr">
            <a:noAutofit/>
          </a:bodyPr>
          <a:lstStyle/>
          <a:p>
            <a:pPr lvl="0"/>
            <a:r>
              <a:rPr lang="en-US" sz="78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28277" y="2842302"/>
            <a:ext cx="594360" cy="600343"/>
          </a:xfrm>
          <a:prstGeom prst="rect">
            <a:avLst/>
          </a:prstGeom>
        </p:spPr>
        <p:txBody>
          <a:bodyPr vert="horz" lIns="89154" tIns="44577" rIns="89154" bIns="44577" rtlCol="0" anchor="ctr">
            <a:noAutofit/>
          </a:bodyPr>
          <a:lstStyle/>
          <a:p>
            <a:pPr lvl="0" algn="r"/>
            <a:r>
              <a:rPr lang="en-US" sz="78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6222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08" y="704056"/>
            <a:ext cx="9806940" cy="28162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7107" y="4033113"/>
            <a:ext cx="8321040" cy="86051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4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106" y="4893625"/>
            <a:ext cx="8321041" cy="1260348"/>
          </a:xfrm>
        </p:spPr>
        <p:txBody>
          <a:bodyPr anchor="t">
            <a:normAutofit/>
          </a:bodyPr>
          <a:lstStyle>
            <a:lvl1pPr marL="0" indent="0" algn="l">
              <a:buNone/>
              <a:defRPr sz="1755">
                <a:solidFill>
                  <a:schemeClr val="bg2">
                    <a:lumMod val="75000"/>
                  </a:schemeClr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93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11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68082" y="704056"/>
            <a:ext cx="2005965" cy="469370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655" y="704056"/>
            <a:ext cx="7627620" cy="5449917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8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6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06" y="2060017"/>
            <a:ext cx="8321041" cy="2342337"/>
          </a:xfrm>
        </p:spPr>
        <p:txBody>
          <a:bodyPr anchor="b">
            <a:normAutofit/>
          </a:bodyPr>
          <a:lstStyle>
            <a:lvl1pPr algn="l">
              <a:defRPr sz="351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108" y="4615480"/>
            <a:ext cx="8321040" cy="1538493"/>
          </a:xfrm>
        </p:spPr>
        <p:txBody>
          <a:bodyPr anchor="t">
            <a:normAutofit/>
          </a:bodyPr>
          <a:lstStyle>
            <a:lvl1pPr marL="0" indent="0" algn="l">
              <a:buNone/>
              <a:defRPr sz="1755">
                <a:solidFill>
                  <a:schemeClr val="bg2">
                    <a:lumMod val="75000"/>
                  </a:schemeClr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9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7106" y="704057"/>
            <a:ext cx="4814214" cy="371150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2930" y="704057"/>
            <a:ext cx="4811117" cy="371150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3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779" y="704056"/>
            <a:ext cx="4533542" cy="591602"/>
          </a:xfrm>
        </p:spPr>
        <p:txBody>
          <a:bodyPr anchor="b">
            <a:noAutofit/>
          </a:bodyPr>
          <a:lstStyle>
            <a:lvl1pPr marL="0" indent="0">
              <a:buNone/>
              <a:defRPr sz="2730" b="0">
                <a:solidFill>
                  <a:schemeClr val="tx1"/>
                </a:solidFill>
              </a:defRPr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106" y="1304351"/>
            <a:ext cx="4814214" cy="3111212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7089" y="704056"/>
            <a:ext cx="4548506" cy="591602"/>
          </a:xfrm>
        </p:spPr>
        <p:txBody>
          <a:bodyPr anchor="b">
            <a:noAutofit/>
          </a:bodyPr>
          <a:lstStyle>
            <a:lvl1pPr marL="0" indent="0">
              <a:buNone/>
              <a:defRPr sz="2730" b="0">
                <a:solidFill>
                  <a:schemeClr val="tx1"/>
                </a:solidFill>
              </a:defRPr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61382" y="1295659"/>
            <a:ext cx="4805958" cy="3111212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5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6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9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7887" y="704056"/>
            <a:ext cx="3566160" cy="1408113"/>
          </a:xfrm>
        </p:spPr>
        <p:txBody>
          <a:bodyPr anchor="b">
            <a:normAutofit/>
          </a:bodyPr>
          <a:lstStyle>
            <a:lvl1pPr algn="l">
              <a:defRPr sz="234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107" y="704056"/>
            <a:ext cx="5795011" cy="544991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7887" y="2268626"/>
            <a:ext cx="3566160" cy="2146937"/>
          </a:xfrm>
        </p:spPr>
        <p:txBody>
          <a:bodyPr anchor="t">
            <a:normAutofit/>
          </a:bodyPr>
          <a:lstStyle>
            <a:lvl1pPr marL="0" indent="0">
              <a:buNone/>
              <a:defRPr sz="1560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3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4742" y="1486341"/>
            <a:ext cx="5869305" cy="1173427"/>
          </a:xfrm>
        </p:spPr>
        <p:txBody>
          <a:bodyPr anchor="b">
            <a:normAutofit/>
          </a:bodyPr>
          <a:lstStyle>
            <a:lvl1pPr algn="l">
              <a:defRPr sz="273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4287" y="938742"/>
            <a:ext cx="3198950" cy="4693709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60"/>
            </a:lvl1pPr>
            <a:lvl2pPr marL="445770" indent="0">
              <a:buNone/>
              <a:defRPr sz="1560"/>
            </a:lvl2pPr>
            <a:lvl3pPr marL="891540" indent="0">
              <a:buNone/>
              <a:defRPr sz="1560"/>
            </a:lvl3pPr>
            <a:lvl4pPr marL="1337310" indent="0">
              <a:buNone/>
              <a:defRPr sz="1560"/>
            </a:lvl4pPr>
            <a:lvl5pPr marL="1783080" indent="0">
              <a:buNone/>
              <a:defRPr sz="1560"/>
            </a:lvl5pPr>
            <a:lvl6pPr marL="2228850" indent="0">
              <a:buNone/>
              <a:defRPr sz="1560"/>
            </a:lvl6pPr>
            <a:lvl7pPr marL="2674620" indent="0">
              <a:buNone/>
              <a:defRPr sz="1560"/>
            </a:lvl7pPr>
            <a:lvl8pPr marL="3120390" indent="0">
              <a:buNone/>
              <a:defRPr sz="1560"/>
            </a:lvl8pPr>
            <a:lvl9pPr marL="3566160" indent="0">
              <a:buNone/>
              <a:defRPr sz="156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04742" y="2850993"/>
            <a:ext cx="5870853" cy="2103477"/>
          </a:xfrm>
        </p:spPr>
        <p:txBody>
          <a:bodyPr anchor="t">
            <a:normAutofit/>
          </a:bodyPr>
          <a:lstStyle>
            <a:lvl1pPr marL="0" indent="0">
              <a:buNone/>
              <a:defRPr sz="175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07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976795" y="3042219"/>
            <a:ext cx="2907312" cy="3294288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7107" y="4606787"/>
            <a:ext cx="8321040" cy="15471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107" y="704057"/>
            <a:ext cx="8321040" cy="3711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56802" y="6336507"/>
            <a:ext cx="1560195" cy="374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75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107" y="6336507"/>
            <a:ext cx="7355205" cy="374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75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4120" y="5726977"/>
            <a:ext cx="1113689" cy="6877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12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39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txStyles>
    <p:titleStyle>
      <a:lvl1pPr algn="l" defTabSz="445770" rtl="0" eaLnBrk="1" latinLnBrk="0" hangingPunct="1">
        <a:spcBef>
          <a:spcPct val="0"/>
        </a:spcBef>
        <a:buNone/>
        <a:defRPr sz="351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8606" indent="-278606" algn="l" defTabSz="445770" rtl="0" eaLnBrk="1" latinLnBrk="0" hangingPunct="1">
        <a:spcBef>
          <a:spcPct val="20000"/>
        </a:spcBef>
        <a:spcAft>
          <a:spcPts val="58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24376" indent="-278606" algn="l" defTabSz="445770" rtl="0" eaLnBrk="1" latinLnBrk="0" hangingPunct="1">
        <a:spcBef>
          <a:spcPct val="20000"/>
        </a:spcBef>
        <a:spcAft>
          <a:spcPts val="58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55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170146" indent="-278606" algn="l" defTabSz="445770" rtl="0" eaLnBrk="1" latinLnBrk="0" hangingPunct="1">
        <a:spcBef>
          <a:spcPct val="20000"/>
        </a:spcBef>
        <a:spcAft>
          <a:spcPts val="58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04474" indent="-167164" algn="l" defTabSz="445770" rtl="0" eaLnBrk="1" latinLnBrk="0" hangingPunct="1">
        <a:spcBef>
          <a:spcPct val="20000"/>
        </a:spcBef>
        <a:spcAft>
          <a:spcPts val="58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65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950244" indent="-167164" algn="l" defTabSz="445770" rtl="0" eaLnBrk="1" latinLnBrk="0" hangingPunct="1">
        <a:spcBef>
          <a:spcPct val="20000"/>
        </a:spcBef>
        <a:spcAft>
          <a:spcPts val="58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65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451735" indent="-222885" algn="l" defTabSz="445770" rtl="0" eaLnBrk="1" latinLnBrk="0" hangingPunct="1">
        <a:spcBef>
          <a:spcPct val="20000"/>
        </a:spcBef>
        <a:spcAft>
          <a:spcPts val="58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65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897505" indent="-222885" algn="l" defTabSz="445770" rtl="0" eaLnBrk="1" latinLnBrk="0" hangingPunct="1">
        <a:spcBef>
          <a:spcPct val="20000"/>
        </a:spcBef>
        <a:spcAft>
          <a:spcPts val="58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65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343275" indent="-222885" algn="l" defTabSz="445770" rtl="0" eaLnBrk="1" latinLnBrk="0" hangingPunct="1">
        <a:spcBef>
          <a:spcPct val="20000"/>
        </a:spcBef>
        <a:spcAft>
          <a:spcPts val="58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65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789045" indent="-222885" algn="l" defTabSz="445770" rtl="0" eaLnBrk="1" latinLnBrk="0" hangingPunct="1">
        <a:spcBef>
          <a:spcPct val="20000"/>
        </a:spcBef>
        <a:spcAft>
          <a:spcPts val="585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65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577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44577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44577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44577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44577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44577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44577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44577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44577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005681"/>
            <a:ext cx="6934199" cy="4495800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163059"/>
              </a:avLst>
            </a:prstTxWarp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GOOD MORNING 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STUDENTS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445" y="2517325"/>
            <a:ext cx="5746002" cy="328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53489"/>
      </p:ext>
    </p:extLst>
  </p:cSld>
  <p:clrMapOvr>
    <a:masterClrMapping/>
  </p:clrMapOvr>
  <p:transition spd="slow">
    <p:fade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43681"/>
            <a:ext cx="9919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Dear students , listen and say with me.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" y="1278289"/>
            <a:ext cx="2743200" cy="2161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4" r="-1"/>
          <a:stretch/>
        </p:blipFill>
        <p:spPr>
          <a:xfrm>
            <a:off x="3733800" y="4282281"/>
            <a:ext cx="4527441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158081"/>
            <a:ext cx="2340085" cy="23090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3547713"/>
            <a:ext cx="3850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Open the window.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3589876"/>
            <a:ext cx="3230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Close the door.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6034881"/>
            <a:ext cx="4054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Show me your bag.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484628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43681"/>
            <a:ext cx="11473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Dear students , again listen and say with me.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51567"/>
            <a:ext cx="2209800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933" y="3164106"/>
            <a:ext cx="3850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Open the window.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3977481"/>
            <a:ext cx="3230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Close the door.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7485" y="5754906"/>
            <a:ext cx="4054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Show me your bag.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236" y="1555416"/>
            <a:ext cx="3771900" cy="24050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4" r="-1"/>
          <a:stretch/>
        </p:blipFill>
        <p:spPr>
          <a:xfrm>
            <a:off x="2400300" y="4053681"/>
            <a:ext cx="4527441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69830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733508"/>
            <a:ext cx="3771900" cy="2405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82" y="319881"/>
            <a:ext cx="11689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Dear students ,someone come in front of the class.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548481"/>
            <a:ext cx="6931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Read and say the commands .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40546"/>
            <a:ext cx="2205037" cy="2965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959" y="3911765"/>
            <a:ext cx="2879899" cy="19164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288" y="4611906"/>
            <a:ext cx="3850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Open the window.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37728" y="4285211"/>
            <a:ext cx="3230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Close the door.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7948" y="5957459"/>
            <a:ext cx="4054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Show me your bag.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66006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43681"/>
            <a:ext cx="11575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Dear students ,someone come in front of the class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by turns and read the following commands.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066" y="3656178"/>
            <a:ext cx="3850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Open the window.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2263" y="5047422"/>
            <a:ext cx="3230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Close the door.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7948" y="5957459"/>
            <a:ext cx="4054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Show me your bag.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" r="5769"/>
          <a:stretch/>
        </p:blipFill>
        <p:spPr>
          <a:xfrm>
            <a:off x="7992263" y="1495146"/>
            <a:ext cx="3052235" cy="3403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863" y="3897333"/>
            <a:ext cx="2947737" cy="19615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95146"/>
            <a:ext cx="2743200" cy="21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79458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385" y="396079"/>
            <a:ext cx="10121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tudents ,say the commands about the pictures in pairs.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"/>
          <a:stretch/>
        </p:blipFill>
        <p:spPr>
          <a:xfrm>
            <a:off x="10489077" y="167481"/>
            <a:ext cx="1328990" cy="99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6" r="13158"/>
          <a:stretch/>
        </p:blipFill>
        <p:spPr>
          <a:xfrm>
            <a:off x="3920646" y="1996280"/>
            <a:ext cx="3394553" cy="2667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" t="7963" r="6625" b="6293"/>
          <a:stretch/>
        </p:blipFill>
        <p:spPr>
          <a:xfrm>
            <a:off x="762000" y="2606453"/>
            <a:ext cx="2048871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5" r="-1"/>
          <a:stretch/>
        </p:blipFill>
        <p:spPr>
          <a:xfrm>
            <a:off x="8209684" y="2818251"/>
            <a:ext cx="2994021" cy="18456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399" y="4751970"/>
            <a:ext cx="20409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Open the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window.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4751970"/>
            <a:ext cx="21755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Close the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door.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0" y="4968081"/>
            <a:ext cx="21499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Show me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your bag.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13057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481"/>
            <a:ext cx="10926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tudents ,say the following commands about the pictures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indivisually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.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938" y="229096"/>
            <a:ext cx="956062" cy="1157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9"/>
          <a:stretch/>
        </p:blipFill>
        <p:spPr>
          <a:xfrm>
            <a:off x="6400800" y="1720309"/>
            <a:ext cx="2418347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9" r="22646" b="2892"/>
          <a:stretch/>
        </p:blipFill>
        <p:spPr>
          <a:xfrm>
            <a:off x="1582467" y="2148681"/>
            <a:ext cx="2209800" cy="26484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4920708"/>
            <a:ext cx="3850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Open the window.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5195850"/>
            <a:ext cx="3230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Close the door.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546957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16167"/>
            <a:ext cx="5302489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48481"/>
            <a:ext cx="11192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Dear Students , open page at </a:t>
            </a:r>
            <a:r>
              <a:rPr lang="en-US" sz="2800" b="1" dirty="0" smtClean="0">
                <a:cs typeface="NikoshBAN" pitchFamily="2" charset="0"/>
              </a:rPr>
              <a:t>22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say and follow the commands.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3263142"/>
            <a:ext cx="1898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Open the 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window.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93957" y="4587081"/>
            <a:ext cx="19271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Close the 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door.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399" y="5733379"/>
            <a:ext cx="19046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Show me 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your bag.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" r="5769"/>
          <a:stretch/>
        </p:blipFill>
        <p:spPr>
          <a:xfrm>
            <a:off x="9144000" y="1665187"/>
            <a:ext cx="2486404" cy="2772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r="15511"/>
          <a:stretch/>
        </p:blipFill>
        <p:spPr>
          <a:xfrm>
            <a:off x="6629400" y="4247235"/>
            <a:ext cx="1607728" cy="14271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7" r="10965"/>
          <a:stretch/>
        </p:blipFill>
        <p:spPr>
          <a:xfrm>
            <a:off x="6248400" y="1432331"/>
            <a:ext cx="1761356" cy="17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91449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48481"/>
            <a:ext cx="1074044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Evalution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Say the following commands by using the pictures.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51" y="3074027"/>
            <a:ext cx="2032685" cy="2032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0" r="8553"/>
          <a:stretch/>
        </p:blipFill>
        <p:spPr>
          <a:xfrm>
            <a:off x="4239126" y="2759858"/>
            <a:ext cx="2995721" cy="2507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980219"/>
            <a:ext cx="2879899" cy="19164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903" y="5316324"/>
            <a:ext cx="21419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Open the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window.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6193" y="5338663"/>
            <a:ext cx="20746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Close the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door.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5800" y="5240785"/>
            <a:ext cx="21499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Show me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your bag.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67319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393021"/>
            <a:ext cx="5105400" cy="33666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810000" y="373888"/>
            <a:ext cx="380585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Home task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763596"/>
            <a:ext cx="975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students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,you will read the today’s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l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esson at your own house.</a:t>
            </a:r>
          </a:p>
        </p:txBody>
      </p:sp>
    </p:spTree>
    <p:extLst>
      <p:ext uri="{BB962C8B-B14F-4D97-AF65-F5344CB8AC3E}">
        <p14:creationId xmlns:p14="http://schemas.microsoft.com/office/powerpoint/2010/main" val="3934533456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1465" y="3031602"/>
            <a:ext cx="8569509" cy="230832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Shohag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Chowdhury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teacher,</a:t>
            </a:r>
          </a:p>
          <a:p>
            <a:pPr algn="r"/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Daudpur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govt. primary 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school.,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Nawabganj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Dinajpur</a:t>
            </a: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8" y="1565292"/>
            <a:ext cx="2196304" cy="2838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9305213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9687" y="1234281"/>
            <a:ext cx="5891356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Lesson introduction</a:t>
            </a:r>
          </a:p>
          <a:p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Class:- One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Unite: </a:t>
            </a:r>
            <a:r>
              <a:rPr lang="en-US" sz="4400" dirty="0" smtClean="0">
                <a:cs typeface="NikoshBAN" pitchFamily="2" charset="0"/>
              </a:rPr>
              <a:t>11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( Commands)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Lesson: </a:t>
            </a:r>
            <a:r>
              <a:rPr lang="en-US" sz="4400" dirty="0">
                <a:cs typeface="NikoshBAN" pitchFamily="2" charset="0"/>
              </a:rPr>
              <a:t>2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(B)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Time: </a:t>
            </a:r>
            <a:r>
              <a:rPr lang="en-US" sz="4400" dirty="0" smtClean="0">
                <a:cs typeface="NikoshBAN" pitchFamily="2" charset="0"/>
              </a:rPr>
              <a:t>45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minutes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462881"/>
            <a:ext cx="3098110" cy="398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94098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1996281"/>
            <a:ext cx="93426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Dear students let’s enjoy a video.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159341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58" y="408274"/>
            <a:ext cx="11716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Dear students , look at the pictures and think.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36999"/>
            <a:ext cx="2895600" cy="2121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036999"/>
            <a:ext cx="2782374" cy="2121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68" y="1411968"/>
            <a:ext cx="1355032" cy="32520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r="9091"/>
          <a:stretch/>
        </p:blipFill>
        <p:spPr>
          <a:xfrm>
            <a:off x="6986588" y="2377281"/>
            <a:ext cx="2500312" cy="16483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43050" y="4671615"/>
            <a:ext cx="82461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The pictures are about walking,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r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eading wring and looking.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762217"/>
            <a:ext cx="7301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What do the pictures mean?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5425281"/>
            <a:ext cx="9421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The pictures mean some commands.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99669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1" grpId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2050" y="498233"/>
            <a:ext cx="8879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Today’s lesson is commands.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1615281"/>
            <a:ext cx="4391025" cy="466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0667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14" y="1077495"/>
            <a:ext cx="9829935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Learning outcomes: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Listening-</a:t>
            </a:r>
          </a:p>
          <a:p>
            <a:r>
              <a:rPr lang="en-US" sz="2800" b="1" dirty="0" smtClean="0">
                <a:solidFill>
                  <a:schemeClr val="bg1"/>
                </a:solidFill>
                <a:cs typeface="NikoshBAN" pitchFamily="2" charset="0"/>
              </a:rPr>
              <a:t>1.1.1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become familiar with English sounds by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listening to common English sounds.</a:t>
            </a:r>
          </a:p>
          <a:p>
            <a:r>
              <a:rPr lang="en-US" sz="2800" b="1" dirty="0" smtClean="0">
                <a:solidFill>
                  <a:schemeClr val="bg1"/>
                </a:solidFill>
                <a:cs typeface="NikoshBAN" pitchFamily="2" charset="0"/>
              </a:rPr>
              <a:t>2.1.1: 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follow some commands and instructions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Speaking-</a:t>
            </a:r>
          </a:p>
          <a:p>
            <a:r>
              <a:rPr lang="en-US" sz="2800" b="1" dirty="0" smtClean="0">
                <a:solidFill>
                  <a:schemeClr val="bg1"/>
                </a:solidFill>
                <a:cs typeface="NikoshBAN" pitchFamily="2" charset="0"/>
              </a:rPr>
              <a:t>1.1.1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Repeat after the teacher simple words and phrases.</a:t>
            </a:r>
          </a:p>
          <a:p>
            <a:r>
              <a:rPr lang="en-US" sz="2800" b="1" dirty="0" smtClean="0">
                <a:solidFill>
                  <a:schemeClr val="bg1"/>
                </a:solidFill>
                <a:cs typeface="NikoshBAN" pitchFamily="2" charset="0"/>
              </a:rPr>
              <a:t>1.1.2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say simple words and phrases.</a:t>
            </a:r>
          </a:p>
          <a:p>
            <a:r>
              <a:rPr lang="en-US" sz="2800" b="1" dirty="0" smtClean="0">
                <a:solidFill>
                  <a:schemeClr val="bg1"/>
                </a:solidFill>
                <a:cs typeface="NikoshBAN" pitchFamily="2" charset="0"/>
              </a:rPr>
              <a:t>7.1.1: 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give simple commands and instructions.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256362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442" y="344706"/>
            <a:ext cx="11509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Dear students, try to point some elements of your class.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811" y="4345210"/>
            <a:ext cx="923925" cy="12197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48300"/>
            <a:ext cx="2668336" cy="1576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5" r="10353"/>
          <a:stretch/>
        </p:blipFill>
        <p:spPr>
          <a:xfrm>
            <a:off x="6531687" y="1843881"/>
            <a:ext cx="1488030" cy="1841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9" b="14213"/>
          <a:stretch/>
        </p:blipFill>
        <p:spPr>
          <a:xfrm>
            <a:off x="8633513" y="1937216"/>
            <a:ext cx="2476207" cy="19001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30306"/>
            <a:ext cx="2212146" cy="2477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3147350"/>
            <a:ext cx="2282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W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indow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6953" y="3837398"/>
            <a:ext cx="1452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Door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1660" y="5680938"/>
            <a:ext cx="1457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Book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39200" y="3879195"/>
            <a:ext cx="16193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Table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65877" y="3726795"/>
            <a:ext cx="1625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Chair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663281"/>
            <a:ext cx="2737938" cy="13872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00800" y="6088995"/>
            <a:ext cx="1172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Fan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32531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52" y="1920081"/>
            <a:ext cx="2032685" cy="2032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0" r="8553"/>
          <a:stretch/>
        </p:blipFill>
        <p:spPr>
          <a:xfrm>
            <a:off x="4267200" y="1682640"/>
            <a:ext cx="2995721" cy="2507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097915"/>
            <a:ext cx="2879899" cy="19164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778" y="472281"/>
            <a:ext cx="10783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Dear students, what are you looking at the pictures?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904" y="4162378"/>
            <a:ext cx="21419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Open the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window.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4793" y="4271863"/>
            <a:ext cx="20746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Close the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door.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0" y="4358481"/>
            <a:ext cx="21499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Show me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your bag.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111" y="700881"/>
            <a:ext cx="10019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We are looking some commands at the pictures.</a:t>
            </a:r>
          </a:p>
        </p:txBody>
      </p:sp>
    </p:spTree>
    <p:extLst>
      <p:ext uri="{BB962C8B-B14F-4D97-AF65-F5344CB8AC3E}">
        <p14:creationId xmlns:p14="http://schemas.microsoft.com/office/powerpoint/2010/main" val="2710090941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Sl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334</TotalTime>
  <Words>408</Words>
  <Application>Microsoft Office PowerPoint</Application>
  <PresentationFormat>Custom</PresentationFormat>
  <Paragraphs>88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SUCCESS</dc:creator>
  <cp:lastModifiedBy>Daudpur-GPS</cp:lastModifiedBy>
  <cp:revision>36</cp:revision>
  <dcterms:created xsi:type="dcterms:W3CDTF">2006-08-16T00:00:00Z</dcterms:created>
  <dcterms:modified xsi:type="dcterms:W3CDTF">2019-12-04T14:00:05Z</dcterms:modified>
</cp:coreProperties>
</file>