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80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1" r:id="rId26"/>
  </p:sldIdLst>
  <p:sldSz cx="1152207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624" y="210"/>
      </p:cViewPr>
      <p:guideLst>
        <p:guide orient="horz" pos="2160"/>
        <p:guide pos="362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4156" y="2130426"/>
            <a:ext cx="9793764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8311" y="3886200"/>
            <a:ext cx="8065453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53504" y="274639"/>
            <a:ext cx="2592467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6104" y="274639"/>
            <a:ext cx="7585366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0164" y="4406901"/>
            <a:ext cx="9793764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0164" y="2906713"/>
            <a:ext cx="9793764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6104" y="1600201"/>
            <a:ext cx="508891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57055" y="1600201"/>
            <a:ext cx="508891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6104" y="1535113"/>
            <a:ext cx="5090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6104" y="2174875"/>
            <a:ext cx="5090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53055" y="1535113"/>
            <a:ext cx="5092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53055" y="2174875"/>
            <a:ext cx="5092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105" y="273050"/>
            <a:ext cx="379068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811" y="273051"/>
            <a:ext cx="644116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6105" y="1435101"/>
            <a:ext cx="379068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8407" y="4800600"/>
            <a:ext cx="691324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58407" y="612775"/>
            <a:ext cx="691324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58407" y="5367338"/>
            <a:ext cx="691324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6104" y="274638"/>
            <a:ext cx="1036986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6104" y="1600201"/>
            <a:ext cx="1036986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6104" y="6356351"/>
            <a:ext cx="26884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36709" y="6356351"/>
            <a:ext cx="36486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57487" y="6356351"/>
            <a:ext cx="26884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1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g"/><Relationship Id="rId5" Type="http://schemas.openxmlformats.org/officeDocument/2006/relationships/image" Target="../media/image28.gif"/><Relationship Id="rId4" Type="http://schemas.openxmlformats.org/officeDocument/2006/relationships/image" Target="../media/image27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gi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43219" y="3048000"/>
            <a:ext cx="10210800" cy="10156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6000" b="1" cap="all" dirty="0" smtClean="0">
                <a:ln w="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GOOD AFTERNOON TO ALL</a:t>
            </a:r>
            <a:endParaRPr lang="en-US" sz="6000" b="1" cap="all" dirty="0">
              <a:ln w="0">
                <a:solidFill>
                  <a:srgbClr val="FF0000"/>
                </a:solidFill>
              </a:ln>
              <a:solidFill>
                <a:srgbClr val="FFFF00"/>
              </a:solidFill>
              <a:effectLst>
                <a:reflection blurRad="12700" stA="50000" endPos="50000" dist="5000" dir="5400000" sy="-100000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0947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79637" y="381000"/>
            <a:ext cx="6822702" cy="76944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Let’s see another video-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3132080"/>
              </p:ext>
            </p:extLst>
          </p:nvPr>
        </p:nvGraphicFramePr>
        <p:xfrm>
          <a:off x="4999037" y="281940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99037" y="2819400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621540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9917" y="1700558"/>
            <a:ext cx="4782720" cy="355724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014" y="1471957"/>
            <a:ext cx="4767823" cy="355724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4" name="TextBox 3"/>
          <p:cNvSpPr txBox="1"/>
          <p:nvPr/>
        </p:nvSpPr>
        <p:spPr>
          <a:xfrm>
            <a:off x="1232239" y="152400"/>
            <a:ext cx="8795998" cy="7078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What can you see in the pictures ?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41437" y="5715000"/>
            <a:ext cx="7697941" cy="7694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The river flooded the field.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2590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9" r="2276" b="7946"/>
          <a:stretch/>
        </p:blipFill>
        <p:spPr>
          <a:xfrm>
            <a:off x="427037" y="1905000"/>
            <a:ext cx="5799618" cy="31242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4024" y="2057400"/>
            <a:ext cx="5183062" cy="319142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1112837" y="304800"/>
            <a:ext cx="8872942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Look at the pictures and think about these.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93837" y="5968425"/>
            <a:ext cx="8026556" cy="58477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The wind is blowing and the roof away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9" r="2276" b="7946"/>
          <a:stretch/>
        </p:blipFill>
        <p:spPr>
          <a:xfrm>
            <a:off x="417656" y="1905000"/>
            <a:ext cx="5799618" cy="31242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7" name="TextBox 6"/>
          <p:cNvSpPr txBox="1"/>
          <p:nvPr/>
        </p:nvSpPr>
        <p:spPr>
          <a:xfrm>
            <a:off x="1103456" y="304800"/>
            <a:ext cx="8872942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Look at the pictures and think about these.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5231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3226" y="1541862"/>
            <a:ext cx="4897011" cy="32587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37" y="1423867"/>
            <a:ext cx="4907364" cy="322433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4" name="TextBox 3"/>
          <p:cNvSpPr txBox="1"/>
          <p:nvPr/>
        </p:nvSpPr>
        <p:spPr>
          <a:xfrm>
            <a:off x="1112837" y="152400"/>
            <a:ext cx="8915400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See another pictures and think about these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12837" y="5334000"/>
            <a:ext cx="8839200" cy="132343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The wind has blown the roof away </a:t>
            </a:r>
          </a:p>
          <a:p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and the man is so sorrow.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7834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0037" y="1120752"/>
            <a:ext cx="4004641" cy="26892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236" y="968351"/>
            <a:ext cx="3975412" cy="268925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4" name="TextBox 3"/>
          <p:cNvSpPr txBox="1"/>
          <p:nvPr/>
        </p:nvSpPr>
        <p:spPr>
          <a:xfrm>
            <a:off x="1036637" y="152400"/>
            <a:ext cx="89154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What can you see in pictures? 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T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hink about these.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36637" y="4191000"/>
            <a:ext cx="8915400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The people are house &amp; foodless  for Cyclone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Aila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310" y="679295"/>
            <a:ext cx="8306921" cy="483157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36637" y="5725180"/>
            <a:ext cx="8305800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The Army are distributing food to the people .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1638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84"/>
          <a:stretch/>
        </p:blipFill>
        <p:spPr>
          <a:xfrm>
            <a:off x="1417637" y="2133601"/>
            <a:ext cx="4333583" cy="30596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3254" y="2133600"/>
            <a:ext cx="4333583" cy="305961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9437" y="634425"/>
            <a:ext cx="105156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Why do the people gather on the bank of the river?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17637" y="5475982"/>
            <a:ext cx="8686800" cy="107721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T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he people gather on the bank to pass the river and want to go for shelter.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6816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3668" y="282714"/>
            <a:ext cx="8215711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Why are these people running 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38"/>
          <a:stretch/>
        </p:blipFill>
        <p:spPr>
          <a:xfrm>
            <a:off x="503237" y="1752600"/>
            <a:ext cx="4943436" cy="32952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51"/>
          <a:stretch/>
        </p:blipFill>
        <p:spPr>
          <a:xfrm>
            <a:off x="5941868" y="1752600"/>
            <a:ext cx="4924569" cy="33046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74637" y="5715000"/>
            <a:ext cx="10972876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These people are running for going to shelter center.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518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826" y="1084662"/>
            <a:ext cx="4897011" cy="32587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237" y="1195267"/>
            <a:ext cx="4907364" cy="32243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1112837" y="152400"/>
            <a:ext cx="8915400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See another pictures and think about these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12837" y="5334000"/>
            <a:ext cx="8839200" cy="132343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The wind has blown the roof away </a:t>
            </a:r>
          </a:p>
          <a:p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and the man is so sorrow.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9402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7237" y="762000"/>
            <a:ext cx="3276600" cy="220034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435" y="762000"/>
            <a:ext cx="3252685" cy="220034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808037" y="86380"/>
            <a:ext cx="89154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What can you see in pictures? 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T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hink about these.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8037" y="3058180"/>
            <a:ext cx="8915400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The people are house &amp; foodless  for Cyclone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Aila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437" y="3062773"/>
            <a:ext cx="4953000" cy="28808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1112837" y="6182380"/>
            <a:ext cx="8305800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The Army are distributing food to the people .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0174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5" grpId="2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950931" y="229850"/>
            <a:ext cx="7067961" cy="14465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Everybody make a list of</a:t>
            </a:r>
          </a:p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some new words.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84692" y="2160925"/>
            <a:ext cx="7486345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Afternoon , happened</a:t>
            </a:r>
          </a:p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Emergency , kit</a:t>
            </a:r>
          </a:p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Batteries , plastic</a:t>
            </a:r>
          </a:p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Earthquake , through</a:t>
            </a:r>
          </a:p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Grandparents , blew away</a:t>
            </a:r>
          </a:p>
        </p:txBody>
      </p:sp>
    </p:spTree>
    <p:extLst>
      <p:ext uri="{BB962C8B-B14F-4D97-AF65-F5344CB8AC3E}">
        <p14:creationId xmlns:p14="http://schemas.microsoft.com/office/powerpoint/2010/main" val="2935036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51037" y="897553"/>
            <a:ext cx="77724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i="1" u="sng" dirty="0" smtClean="0">
                <a:solidFill>
                  <a:srgbClr val="BC14A4"/>
                </a:solidFill>
                <a:latin typeface="NikoshBAN" pitchFamily="2" charset="0"/>
                <a:cs typeface="NikoshBAN" pitchFamily="2" charset="0"/>
              </a:rPr>
              <a:t>Lesson introduction</a:t>
            </a:r>
          </a:p>
          <a:p>
            <a:endParaRPr lang="en-US" sz="44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Class</a:t>
            </a:r>
            <a:r>
              <a:rPr lang="en-US" sz="4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– 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Five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  <a:p>
            <a:r>
              <a:rPr lang="en-US" sz="4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Subject-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English</a:t>
            </a:r>
          </a:p>
          <a:p>
            <a:r>
              <a:rPr lang="en-US" sz="4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Unit– </a:t>
            </a:r>
            <a:r>
              <a:rPr lang="en-US" sz="4400" dirty="0" smtClean="0">
                <a:cs typeface="NikoshBAN" pitchFamily="2" charset="0"/>
              </a:rPr>
              <a:t>24</a:t>
            </a:r>
            <a:endParaRPr lang="en-US" sz="4400" dirty="0">
              <a:cs typeface="NikoshBAN" pitchFamily="2" charset="0"/>
            </a:endParaRPr>
          </a:p>
          <a:p>
            <a:r>
              <a:rPr lang="en-US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Lesson: </a:t>
            </a:r>
            <a:r>
              <a:rPr lang="en-US" sz="4400" dirty="0" smtClean="0">
                <a:solidFill>
                  <a:srgbClr val="00B050"/>
                </a:solidFill>
                <a:cs typeface="NikoshBAN" pitchFamily="2" charset="0"/>
              </a:rPr>
              <a:t>1(b) 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(Cyclone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Aila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)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  <a:p>
            <a:r>
              <a:rPr lang="en-US" sz="4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Date– </a:t>
            </a:r>
            <a:r>
              <a:rPr lang="en-US" sz="4400" dirty="0" smtClean="0">
                <a:cs typeface="NikoshBAN" pitchFamily="2" charset="0"/>
              </a:rPr>
              <a:t>01.10.2017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.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7" t="2667" b="4410"/>
          <a:stretch/>
        </p:blipFill>
        <p:spPr>
          <a:xfrm>
            <a:off x="7871191" y="1659553"/>
            <a:ext cx="1699846" cy="215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9584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2837" y="253425"/>
            <a:ext cx="9695283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Everybody take your book and open page at</a:t>
            </a:r>
            <a:r>
              <a:rPr lang="en-US" sz="3200" dirty="0" smtClean="0">
                <a:cs typeface="NikoshBAN" pitchFamily="2" charset="0"/>
              </a:rPr>
              <a:t> 95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.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037" y="1371600"/>
            <a:ext cx="8534400" cy="48005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223420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758" y="1433750"/>
            <a:ext cx="2934891" cy="204118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410" y="4114800"/>
            <a:ext cx="2781188" cy="193429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732502" y="152400"/>
            <a:ext cx="88649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Look at the pictures and discuss in groups.</a:t>
            </a:r>
            <a:endParaRPr lang="en-US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8237" y="59835"/>
            <a:ext cx="1371600" cy="93076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4637" y="6096000"/>
            <a:ext cx="5654112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The wind has broken  house &amp; trees.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49702" y="3591580"/>
            <a:ext cx="32111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The sky is cloudy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92901" y="3581400"/>
            <a:ext cx="37449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The wind is starting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913437" y="6096000"/>
            <a:ext cx="5559535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People have gone in shelter center.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6437" y="1428928"/>
            <a:ext cx="2915843" cy="205514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837" y="4114800"/>
            <a:ext cx="2795192" cy="193429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1341437" y="747519"/>
            <a:ext cx="70471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What is happening in the picture?</a:t>
            </a:r>
          </a:p>
        </p:txBody>
      </p:sp>
    </p:spTree>
    <p:extLst>
      <p:ext uri="{BB962C8B-B14F-4D97-AF65-F5344CB8AC3E}">
        <p14:creationId xmlns:p14="http://schemas.microsoft.com/office/powerpoint/2010/main" val="1278837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 animBg="1"/>
      <p:bldP spid="7" grpId="0"/>
      <p:bldP spid="8" grpId="0"/>
      <p:bldP spid="9" grpId="0" animBg="1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037" y="1981201"/>
            <a:ext cx="4139666" cy="31007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633630" y="457200"/>
            <a:ext cx="8480207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Look at the pictures and discuss in pairs.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29"/>
          <a:stretch/>
        </p:blipFill>
        <p:spPr>
          <a:xfrm>
            <a:off x="9543328" y="152400"/>
            <a:ext cx="1704109" cy="11867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2037" y="2058587"/>
            <a:ext cx="4626686" cy="31230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6572930" y="5487342"/>
            <a:ext cx="38363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The wind is blowing.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7497" y="5648980"/>
            <a:ext cx="4387740" cy="52322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The roof is blown away.</a:t>
            </a:r>
          </a:p>
        </p:txBody>
      </p:sp>
    </p:spTree>
    <p:extLst>
      <p:ext uri="{BB962C8B-B14F-4D97-AF65-F5344CB8AC3E}">
        <p14:creationId xmlns:p14="http://schemas.microsoft.com/office/powerpoint/2010/main" val="3665912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27437" y="152400"/>
            <a:ext cx="3490058" cy="923330"/>
          </a:xfrm>
          <a:prstGeom prst="rect">
            <a:avLst/>
          </a:prstGeom>
        </p:spPr>
        <p:style>
          <a:lnRef idx="0">
            <a:schemeClr val="accent3"/>
          </a:lnRef>
          <a:fillRef idx="1002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5400" i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Evalution</a:t>
            </a:r>
            <a:endParaRPr lang="en-US" sz="5400" i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65237" y="1543883"/>
            <a:ext cx="8855309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Choose the best answer from following questions.</a:t>
            </a:r>
          </a:p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1. What is the passage about?</a:t>
            </a:r>
          </a:p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a. Cyclone   b. natural calamity   c. earthquake    d. flood.</a:t>
            </a:r>
          </a:p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2. Why have the people lost their house ?</a:t>
            </a:r>
          </a:p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a. 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f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or wind   b. for flood   c. for cyclone   d. for air.</a:t>
            </a:r>
          </a:p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3. What is uprooted by cyclone?</a:t>
            </a:r>
          </a:p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a. 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h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ouses   b. tins    c. cloths    d. trees.</a:t>
            </a:r>
          </a:p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4. How can you save from cyclone ?</a:t>
            </a:r>
          </a:p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a. to go shelter center   b. to stay at home   c. to leave home  d. to run quickly.</a:t>
            </a:r>
          </a:p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5. What is the past form of “blow”  ?</a:t>
            </a:r>
          </a:p>
          <a:p>
            <a:pPr marL="342900" indent="-342900">
              <a:buAutoNum type="alphaLcPeriod"/>
            </a:pPr>
            <a:r>
              <a:rPr lang="en-US" dirty="0" smtClean="0">
                <a:latin typeface="NikoshBAN" pitchFamily="2" charset="0"/>
                <a:cs typeface="NikoshBAN" pitchFamily="2" charset="0"/>
              </a:rPr>
              <a:t>Blows    b.  Blown    c.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blowed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   d. blew.</a:t>
            </a:r>
          </a:p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Write  the correct answer of the following questions.  </a:t>
            </a:r>
            <a:endParaRPr lang="en-US" dirty="0">
              <a:latin typeface="NikoshBAN" pitchFamily="2" charset="0"/>
              <a:cs typeface="NikoshBAN" pitchFamily="2" charset="0"/>
            </a:endParaRPr>
          </a:p>
          <a:p>
            <a:pPr marL="342900" indent="-342900">
              <a:buAutoNum type="arabicPeriod"/>
            </a:pPr>
            <a:r>
              <a:rPr lang="en-US" dirty="0" smtClean="0">
                <a:latin typeface="NikoshBAN" pitchFamily="2" charset="0"/>
                <a:cs typeface="NikoshBAN" pitchFamily="2" charset="0"/>
              </a:rPr>
              <a:t>What is cyclone ?</a:t>
            </a:r>
          </a:p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2. Why did the people loss their land and properties? </a:t>
            </a:r>
          </a:p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3. How can you save from natural calamity ?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2939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587" y="2026064"/>
            <a:ext cx="4438650" cy="2926936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2617787" y="373559"/>
            <a:ext cx="4743450" cy="1074241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200550" y="525959"/>
            <a:ext cx="339868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Home work</a:t>
            </a:r>
            <a:endParaRPr lang="en-US" sz="44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92794" y="5525869"/>
            <a:ext cx="8606843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600" b="1" i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Everybody read about ‘Cyclone </a:t>
            </a:r>
            <a:r>
              <a:rPr lang="en-US" sz="3600" b="1" i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Aila</a:t>
            </a:r>
            <a:r>
              <a:rPr lang="en-US" sz="3600" b="1" i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’.</a:t>
            </a:r>
            <a:endParaRPr lang="en-US" sz="3600" b="1" i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1437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53233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17637" y="5257800"/>
            <a:ext cx="774613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i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Thanks to all.</a:t>
            </a:r>
            <a:endParaRPr lang="en-US" sz="8800" b="1" i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95224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1078653"/>
              </p:ext>
            </p:extLst>
          </p:nvPr>
        </p:nvGraphicFramePr>
        <p:xfrm>
          <a:off x="5148417" y="327660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148417" y="3276600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011798" y="228600"/>
            <a:ext cx="5187639" cy="83099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Let’s see a video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90928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187" y="1848729"/>
            <a:ext cx="4286250" cy="28264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974" y="1828800"/>
            <a:ext cx="4233863" cy="282995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36637" y="228600"/>
            <a:ext cx="99790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Look at the pictures and think about these.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93837" y="663714"/>
            <a:ext cx="8258992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What about are these pictures ?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65237" y="5029200"/>
            <a:ext cx="8839200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These pictures are natural disaster </a:t>
            </a:r>
          </a:p>
          <a:p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( flood and river erosion ).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3147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15" y="1371600"/>
            <a:ext cx="5345723" cy="5181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2609445" y="144959"/>
            <a:ext cx="6258445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5400" dirty="0" smtClean="0">
                <a:latin typeface="NikoshBAN" pitchFamily="2" charset="0"/>
                <a:cs typeface="NikoshBAN" pitchFamily="2" charset="0"/>
              </a:rPr>
              <a:t>Today’s lesson is -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rot="18347791">
            <a:off x="1325051" y="2140555"/>
            <a:ext cx="325922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Cyclone</a:t>
            </a:r>
            <a:endParaRPr lang="en-US" sz="6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3330032">
            <a:off x="8204977" y="1782147"/>
            <a:ext cx="169629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Aila</a:t>
            </a:r>
            <a:endParaRPr lang="en-US" sz="6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09619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437" y="76200"/>
            <a:ext cx="5426486" cy="707886"/>
          </a:xfrm>
          <a:prstGeom prst="rect">
            <a:avLst/>
          </a:prstGeom>
          <a:noFill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Learning outcomes--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8358" y="921603"/>
            <a:ext cx="88392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Listening:</a:t>
            </a:r>
          </a:p>
          <a:p>
            <a:r>
              <a:rPr lang="en-US" sz="2400" dirty="0" smtClean="0">
                <a:cs typeface="NikoshBAN" pitchFamily="2" charset="0"/>
              </a:rPr>
              <a:t>3.4.1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:Understand statements made by teachers &amp;students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4637" y="1777947"/>
            <a:ext cx="65854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Speaking</a:t>
            </a:r>
          </a:p>
          <a:p>
            <a:r>
              <a:rPr lang="en-US" sz="2400" dirty="0" smtClean="0">
                <a:cs typeface="NikoshBAN" pitchFamily="2" charset="0"/>
              </a:rPr>
              <a:t>6.2.1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:Talk about people, objects, events etc.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5066" y="4495800"/>
            <a:ext cx="8242962" cy="1938992"/>
          </a:xfrm>
          <a:prstGeom prst="rect">
            <a:avLst/>
          </a:prstGeom>
          <a:noFill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writing:</a:t>
            </a:r>
          </a:p>
          <a:p>
            <a:r>
              <a:rPr lang="en-US" sz="2400" dirty="0" smtClean="0">
                <a:solidFill>
                  <a:srgbClr val="C00000"/>
                </a:solidFill>
                <a:cs typeface="NikoshBAN" pitchFamily="2" charset="0"/>
              </a:rPr>
              <a:t>3.1.1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:Write words, phrases and sentences using non-</a:t>
            </a:r>
          </a:p>
          <a:p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-cursive Capital and  small letters.</a:t>
            </a:r>
          </a:p>
          <a:p>
            <a:r>
              <a:rPr lang="en-US" sz="2400" dirty="0" smtClean="0">
                <a:solidFill>
                  <a:srgbClr val="C00000"/>
                </a:solidFill>
                <a:cs typeface="NikoshBAN" pitchFamily="2" charset="0"/>
              </a:rPr>
              <a:t>8.1.1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:Make sentences using words &amp; Phrases given in </a:t>
            </a:r>
          </a:p>
          <a:p>
            <a:r>
              <a:rPr lang="en-US" sz="2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t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he textbook.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8437" y="3059668"/>
            <a:ext cx="847860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Reading:</a:t>
            </a:r>
          </a:p>
          <a:p>
            <a:r>
              <a:rPr lang="en-US" sz="2400" dirty="0" smtClean="0">
                <a:latin typeface="Calibri" pitchFamily="34" charset="0"/>
                <a:cs typeface="NikoshBAN" pitchFamily="2" charset="0"/>
              </a:rPr>
              <a:t>1.5.1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:Read words, phrases and sentence in the text with</a:t>
            </a:r>
          </a:p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Proper pronunciation, stress and intonation</a:t>
            </a:r>
          </a:p>
        </p:txBody>
      </p:sp>
    </p:spTree>
    <p:extLst>
      <p:ext uri="{BB962C8B-B14F-4D97-AF65-F5344CB8AC3E}">
        <p14:creationId xmlns:p14="http://schemas.microsoft.com/office/powerpoint/2010/main" val="7098419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17" y="3500146"/>
            <a:ext cx="3844562" cy="23672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24998" y="6044625"/>
            <a:ext cx="10846239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These pictures are about natural Calamity ‘Cyclone’.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7037" y="228600"/>
            <a:ext cx="10633039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Everybody see the pictures and say , what are about these?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530" y="990600"/>
            <a:ext cx="3833111" cy="236725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7475" y="990600"/>
            <a:ext cx="3844562" cy="23672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0162" y="3500146"/>
            <a:ext cx="3841874" cy="236725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39629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2037" y="2514601"/>
            <a:ext cx="5105400" cy="3581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7" r="4421"/>
          <a:stretch/>
        </p:blipFill>
        <p:spPr>
          <a:xfrm>
            <a:off x="333061" y="2514601"/>
            <a:ext cx="5504176" cy="35813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1427176" y="228600"/>
            <a:ext cx="8829661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What are you looking at the pictures ?</a:t>
            </a:r>
            <a:endParaRPr lang="en-US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90085" y="1193263"/>
            <a:ext cx="8727069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The pictures are about ‘Cyclone  </a:t>
            </a:r>
            <a:r>
              <a:rPr lang="en-US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Aila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’</a:t>
            </a:r>
            <a:endParaRPr lang="en-U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3101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4788" y="1524000"/>
            <a:ext cx="4970249" cy="37191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107205" y="76200"/>
            <a:ext cx="89210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What can you see in the pictures ? </a:t>
            </a:r>
            <a:endParaRPr lang="en-US" sz="4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rot="21360335">
            <a:off x="899145" y="5757542"/>
            <a:ext cx="4495799" cy="58477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Cyclone is in the Sea. </a:t>
            </a:r>
            <a:endParaRPr lang="en-US" sz="3200" dirty="0">
              <a:solidFill>
                <a:schemeClr val="accent6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237" y="1166395"/>
            <a:ext cx="4299611" cy="416760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6" name="TextBox 5"/>
          <p:cNvSpPr txBox="1"/>
          <p:nvPr/>
        </p:nvSpPr>
        <p:spPr>
          <a:xfrm rot="630477">
            <a:off x="6656058" y="5575849"/>
            <a:ext cx="3907706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The river is rising.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7680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651</Words>
  <Application>Microsoft Office PowerPoint</Application>
  <PresentationFormat>Custom</PresentationFormat>
  <Paragraphs>94</Paragraphs>
  <Slides>25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SUCCESS</dc:creator>
  <cp:lastModifiedBy>Daudpur-GPS</cp:lastModifiedBy>
  <cp:revision>12</cp:revision>
  <dcterms:created xsi:type="dcterms:W3CDTF">2006-08-16T00:00:00Z</dcterms:created>
  <dcterms:modified xsi:type="dcterms:W3CDTF">2019-12-04T14:15:26Z</dcterms:modified>
</cp:coreProperties>
</file>