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98DB5-F722-4F2D-9BBC-A3D11E3CB1B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119C1-5510-4F4D-B832-6E6F78A5C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B53DB-75AA-4BE1-B1B1-B5F1D9B87A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2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B53DB-75AA-4BE1-B1B1-B5F1D9B87A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90600"/>
            <a:ext cx="8382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spc="-300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spc="-3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b="1" spc="-300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spc="-3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b="1" spc="-300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spc="-3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3800" b="1" spc="-300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spc="-3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3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61" y="192908"/>
            <a:ext cx="5896236" cy="4730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1679" y="4953000"/>
            <a:ext cx="5257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টেবিলে ফাইলের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বোঝা থাকে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চাপমুক্তভাবে কাজ করতে পারে।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8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953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ফাইল খূঁজতে কষ্ট ও অতিরিক্ত সময় ব্যয় হয় না।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0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419600"/>
            <a:ext cx="443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ফাইলের বোঝা বহন করতে হয় না।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579"/>
            <a:ext cx="4354286" cy="3742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580"/>
            <a:ext cx="4070445" cy="3742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9208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ফাইল আদান-প্রদান সহজে হয়।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029199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জনবল কম প্রয়োজন হয়। তাই সার্বিক ব্যয় হ্রাস পায়।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3381"/>
            <a:ext cx="5334000" cy="39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1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4102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ভার্চুয়াল অফিস।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১৯৮৩ সালে প্রথম এটা নিয়ে আলচনা হয় এবং ১৯৯৪ সালে এ ধরনের অফিস কাজ শুরু করে।  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5312" y="1295400"/>
            <a:ext cx="8534400" cy="4038600"/>
            <a:chOff x="228600" y="1071113"/>
            <a:chExt cx="8763000" cy="47962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71113"/>
              <a:ext cx="4267199" cy="237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581400"/>
              <a:ext cx="4267199" cy="228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083813"/>
              <a:ext cx="4267200" cy="234101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800" y="3594099"/>
              <a:ext cx="4241800" cy="227330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1000" y="228600"/>
            <a:ext cx="8534400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ছবিতে প্রত্যেকে যার যার অফিসের কাজ করছে। বলতে পার একে কী অফিস বলে এবং কবে থেকে এর প্রচলন শুরু হয়?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22300"/>
            <a:ext cx="2667000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ভার্চুয়াল অফিসের কর্মকান্ড কীসের মাধ্যমে পরিচালিত হয়?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600"/>
            <a:ext cx="59436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9537" y="5724803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 ও মোবাইল নেটওয়ার্কের মাধ্যমে।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6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5948363" cy="4881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09600"/>
            <a:ext cx="2222500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ভার্চুয়াল অফিসের ফাইল আদান- প্রদান হয় কীভাবে?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9537" y="5724803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 ও মোবাইল নেটওয়ার্কের মাধ্যমে।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3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86340"/>
            <a:ext cx="4108270" cy="3990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9" y="838200"/>
            <a:ext cx="4119771" cy="3990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52400"/>
            <a:ext cx="51816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বলতে পার কলসেন্টার কাকে বলে?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534" y="5334000"/>
            <a:ext cx="8454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কলসেন্টার হল এমন একটি সেন্টার যেখান থেকে ফোন কলের বিভিন্ন প্রশ্নের উত্তর দেয়া হয়।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2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52400"/>
            <a:ext cx="40386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ই-ক্লাসরুম বলতে কী বুঝ? 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98" y="909634"/>
            <a:ext cx="4472980" cy="2976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92791"/>
            <a:ext cx="4384639" cy="2991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380" y="4262497"/>
            <a:ext cx="86644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ই-ক্লাসরুম বলতে বুঝায় ইলেট্রনিক ক্লাসরুম।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যে ক্লাসরুমে তথ্য ও যোগাযোগ প্রযুক্তি, যেমন- কম্পিউটার, ইন্টারনেট,  প্রজেক্টর, ডিজিটাল শিক্ষাপোকরন ইত্যাদি ব্যবহার করে পাঠদান করা হয় সেটাই ই-ক্লাসরুম।    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7952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28600"/>
            <a:ext cx="242887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ই-কার্ড  কী? 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4191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42672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578696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ই-কার্ড মানে হল ইলেক্ট্রনিক কার্ড। বিয়ে, জন্মদিন, নতুন বছর, ঈদ, পূজোঁ ইত্যাদিতে আমরা প্রিয়জনকে শুভেচ্ছা-কার্ড মোবাইল বা কম্পিউটার নেটওয়ার্ক ব্যবহার করে পাঠাই এটাই ই-কার্ড।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0359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585" y="3429000"/>
            <a:ext cx="3844570" cy="2743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জালালিয়া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১৭২৭ ২৩৭০৬৬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8352" y="3200400"/>
            <a:ext cx="4223615" cy="3199316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	: 7ম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: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endPara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: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50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(প্রাত্যহিক জীবনে তথ্য ও যোগাযোগ প্রযুক্তি) </a:t>
            </a:r>
          </a:p>
          <a:p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– (4 - ৬)</a:t>
            </a:r>
          </a:p>
          <a:p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০১/১২/২০১৯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4585" y="525488"/>
            <a:ext cx="4495800" cy="6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1763" y="1905000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19600" y="1447800"/>
            <a:ext cx="0" cy="4796135"/>
          </a:xfrm>
          <a:prstGeom prst="line">
            <a:avLst/>
          </a:prstGeom>
          <a:ln w="76200" cap="rnd">
            <a:solidFill>
              <a:srgbClr val="0039FF"/>
            </a:solidFill>
            <a:prstDash val="sysDash"/>
            <a:headEnd type="arrow" w="med" len="sm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F:\photo and Another Document\family pic\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2209800" cy="2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4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701" y="152400"/>
            <a:ext cx="820929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ই-কার্ড  দুইভাবে পাঠানো যায়। বলতে পারো সেটা কীভাবে? 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8" y="960034"/>
            <a:ext cx="4042570" cy="33377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486" y="4373940"/>
            <a:ext cx="4191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বিভিন্ন ওয়েব সাইটে তৈরি করা আছে সেটা ই-মেইল করে পাঠানো যায়?  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4" t="12127" r="2405"/>
          <a:stretch/>
        </p:blipFill>
        <p:spPr>
          <a:xfrm>
            <a:off x="4800600" y="952558"/>
            <a:ext cx="4038600" cy="32456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6716" y="4297740"/>
            <a:ext cx="4191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নিজে কম্পিউটারে তৈরি করে  সেটা ই-মেইল করে পাঠানো যায়?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2597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177225"/>
            <a:ext cx="38481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খুদে-বার্তা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বলতে কী বুঝ?  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04800" y="955720"/>
            <a:ext cx="8763000" cy="4378280"/>
            <a:chOff x="304800" y="727120"/>
            <a:chExt cx="8763000" cy="50640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727121"/>
              <a:ext cx="4267200" cy="50640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727120"/>
              <a:ext cx="4495800" cy="506408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70764" y="55228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খুদে-বার্তা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বুঝায় sms বা সর্ট ম্যাসেজ সার্ভিস।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মোবাইলের মাধ্যমে সংক্ষিপ্ত সংবাদ প্রেরণের পদ্ধতিকে খুদে-বার্তা বলে।  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9053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533400"/>
            <a:ext cx="38862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দলগত কাজ :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19812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কাগজ বিহীন অফিসের সুবিধা ও অসুবিধার একটি তালিকা তৈরি কর।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ভার্চুয়াল অফিসের কার্যক্রম কীভাবে সম্পাদিত হয়? বিশ্লেষণ কর।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8982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533400"/>
            <a:ext cx="31242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মূল্যায়ন :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600200" y="2209800"/>
            <a:ext cx="601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ড্রোন কী?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খুদে-বার্তা বলতে কি বুঝ?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ই-কার্ড কাকে বলে?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রোবট কী কী কাজ করতে পারে?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কলসেন্টার কাকে বলে? </a:t>
            </a:r>
          </a:p>
        </p:txBody>
      </p:sp>
    </p:spTree>
    <p:extLst>
      <p:ext uri="{BB962C8B-B14F-4D97-AF65-F5344CB8AC3E}">
        <p14:creationId xmlns:p14="http://schemas.microsoft.com/office/powerpoint/2010/main" val="94804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4" t="12485" r="7134" b="18235"/>
          <a:stretch/>
        </p:blipFill>
        <p:spPr>
          <a:xfrm>
            <a:off x="1524000" y="1332131"/>
            <a:ext cx="5943600" cy="3011269"/>
          </a:xfrm>
          <a:prstGeom prst="ellipse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2971800" y="304800"/>
            <a:ext cx="29718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বাড়ীর কাজ :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7463" y="4438471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তোমাদের স্কুলে একটি ভার্চুয়াল ক্লাসরুম তৈরি করতে হলে কী কী করতে হবে সেটি লিখ।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9705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2474685" y="609599"/>
            <a:ext cx="4078514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28800"/>
            <a:ext cx="8001000" cy="46681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3418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1066800" y="1219200"/>
            <a:ext cx="7848600" cy="27392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শিখনফল- </a:t>
            </a:r>
            <a:endParaRPr lang="bn-BD" sz="105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কাগজ বিহীন অফিসের বর্ননা দিতে পারবে। </a:t>
            </a:r>
          </a:p>
          <a:p>
            <a:pPr marL="457200" indent="-457200">
              <a:buBlip>
                <a:blip r:embed="rId3"/>
              </a:buBlip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ভার্চুয়াল অফিস কী তা ব্যাখ্যা করতে পারবে। </a:t>
            </a:r>
          </a:p>
          <a:p>
            <a:pPr marL="457200" indent="-457200">
              <a:buBlip>
                <a:blip r:embed="rId3"/>
              </a:buBlip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কলসেন্টার, ই-ক্লাসরুমের ব্যাখা দিতে পারবে। </a:t>
            </a:r>
          </a:p>
          <a:p>
            <a:pPr marL="457200" indent="-457200">
              <a:buBlip>
                <a:blip r:embed="rId3"/>
              </a:buBlip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ই-কার্ড কী এবং কীভাবে পাঠাতে হয় তা বলতে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418340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7010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নীচের ছবিগুলোতে কী লক্ষ্য করছো?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5131"/>
            <a:ext cx="4114800" cy="2376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99" y="1179730"/>
            <a:ext cx="3986783" cy="240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98" y="3810000"/>
            <a:ext cx="3986783" cy="2170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5" y="3810000"/>
            <a:ext cx="4100015" cy="22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11959"/>
            <a:ext cx="8153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প্রাত্যহিক জীবনে তথ্য ও যোগাযোগ প্রযুক্তি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838200"/>
            <a:ext cx="419100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6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997857" y="228600"/>
            <a:ext cx="70104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নীচের ছবিগুলোতে কিছু অফিস লক্ষ্য করছ। এখানে কোন কাগজ ব্যবহৃত হচ্ছে না। তাহলে একে আমরা কী ধরনের অফিস বলতে পারি?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551" y="62116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কাগজ বিহীন অফিস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1828799"/>
            <a:ext cx="7845642" cy="4419601"/>
            <a:chOff x="609600" y="1142999"/>
            <a:chExt cx="7845642" cy="4419601"/>
          </a:xfrm>
        </p:grpSpPr>
        <p:grpSp>
          <p:nvGrpSpPr>
            <p:cNvPr id="6" name="Group 5"/>
            <p:cNvGrpSpPr/>
            <p:nvPr/>
          </p:nvGrpSpPr>
          <p:grpSpPr>
            <a:xfrm>
              <a:off x="609600" y="1142999"/>
              <a:ext cx="3847151" cy="4419601"/>
              <a:chOff x="457200" y="949978"/>
              <a:chExt cx="4071257" cy="517959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949978"/>
                <a:ext cx="4071257" cy="263142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900" y="3614975"/>
                <a:ext cx="4034518" cy="25146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156" y="1178514"/>
              <a:ext cx="3914086" cy="20938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465721"/>
              <a:ext cx="3730842" cy="207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970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52400"/>
            <a:ext cx="7772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কাগজ ব্যবহৃত হয় এমন অফিসের অসুবিধা কী?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/>
          <a:stretch/>
        </p:blipFill>
        <p:spPr>
          <a:xfrm>
            <a:off x="381000" y="914400"/>
            <a:ext cx="41656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914400"/>
            <a:ext cx="42164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505200"/>
            <a:ext cx="41402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920425"/>
            <a:ext cx="408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 সময়ে ক্লান্তি আসে 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9000" y="2920425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ফাইলের বোঝা বহন করতে 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0" y="5780782"/>
            <a:ext cx="414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ফাইল খুঁজতে অনেক সময় ও শ্রম ব্যয় হয়।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505200"/>
            <a:ext cx="4216399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22800" y="5793482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জনবল বেশি প্রয়োজন হয়।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"/>
          <a:stretch/>
        </p:blipFill>
        <p:spPr>
          <a:xfrm>
            <a:off x="228600" y="457200"/>
            <a:ext cx="4267200" cy="5482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8936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কাজে বিরক্তি ধরে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1411" y="5966412"/>
            <a:ext cx="4168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সার্বিকভাবে  ব্যয় বৃদ্ধি পায়।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5"/>
          <a:stretch/>
        </p:blipFill>
        <p:spPr>
          <a:xfrm>
            <a:off x="4648200" y="457200"/>
            <a:ext cx="4375245" cy="54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3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799" y="196389"/>
            <a:ext cx="5943601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কাগজ বিহীন অফিসের সুবিধা কী?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6553200" cy="4443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6958" y="5642212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কাজে আনন্দ থাকে।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ক্লান্তি আসে না। 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2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492</Words>
  <Application>Microsoft Office PowerPoint</Application>
  <PresentationFormat>On-screen Show (4:3)</PresentationFormat>
  <Paragraphs>79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Anowar</dc:creator>
  <cp:lastModifiedBy>Anowar</cp:lastModifiedBy>
  <cp:revision>8</cp:revision>
  <dcterms:created xsi:type="dcterms:W3CDTF">2006-08-16T00:00:00Z</dcterms:created>
  <dcterms:modified xsi:type="dcterms:W3CDTF">2019-12-03T16:34:20Z</dcterms:modified>
</cp:coreProperties>
</file>